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28" r:id="rId5"/>
    <p:sldMasterId id="2147483741" r:id="rId6"/>
    <p:sldMasterId id="2147483753" r:id="rId7"/>
  </p:sldMasterIdLst>
  <p:notesMasterIdLst>
    <p:notesMasterId r:id="rId42"/>
  </p:notesMasterIdLst>
  <p:sldIdLst>
    <p:sldId id="258" r:id="rId8"/>
    <p:sldId id="262" r:id="rId9"/>
    <p:sldId id="285" r:id="rId10"/>
    <p:sldId id="284" r:id="rId11"/>
    <p:sldId id="286" r:id="rId12"/>
    <p:sldId id="288" r:id="rId13"/>
    <p:sldId id="287" r:id="rId14"/>
    <p:sldId id="346" r:id="rId15"/>
    <p:sldId id="645" r:id="rId16"/>
    <p:sldId id="635" r:id="rId17"/>
    <p:sldId id="633" r:id="rId18"/>
    <p:sldId id="641" r:id="rId19"/>
    <p:sldId id="636" r:id="rId20"/>
    <p:sldId id="637" r:id="rId21"/>
    <p:sldId id="650" r:id="rId22"/>
    <p:sldId id="638" r:id="rId23"/>
    <p:sldId id="639" r:id="rId24"/>
    <p:sldId id="289" r:id="rId25"/>
    <p:sldId id="280" r:id="rId26"/>
    <p:sldId id="299" r:id="rId27"/>
    <p:sldId id="640" r:id="rId28"/>
    <p:sldId id="652" r:id="rId29"/>
    <p:sldId id="651" r:id="rId30"/>
    <p:sldId id="653" r:id="rId31"/>
    <p:sldId id="643" r:id="rId32"/>
    <p:sldId id="644" r:id="rId33"/>
    <p:sldId id="642" r:id="rId34"/>
    <p:sldId id="649" r:id="rId35"/>
    <p:sldId id="646" r:id="rId36"/>
    <p:sldId id="647" r:id="rId37"/>
    <p:sldId id="601" r:id="rId38"/>
    <p:sldId id="602" r:id="rId39"/>
    <p:sldId id="648" r:id="rId40"/>
    <p:sldId id="283" r:id="rId41"/>
  </p:sldIdLst>
  <p:sldSz cx="9144000" cy="5143500" type="screen16x9"/>
  <p:notesSz cx="6858000" cy="9144000"/>
  <p:defaultTex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698"/>
    <a:srgbClr val="014A42"/>
    <a:srgbClr val="999999"/>
    <a:srgbClr val="08A698"/>
    <a:srgbClr val="BFBFB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C994AA-6A34-4183-9D12-376974DE061D}" v="3" dt="2023-10-25T18:27:11.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3" autoAdjust="0"/>
    <p:restoredTop sz="87074" autoAdjust="0"/>
  </p:normalViewPr>
  <p:slideViewPr>
    <p:cSldViewPr snapToGrid="0" showGuides="1">
      <p:cViewPr varScale="1">
        <p:scale>
          <a:sx n="113" d="100"/>
          <a:sy n="113" d="100"/>
        </p:scale>
        <p:origin x="486" y="102"/>
      </p:cViewPr>
      <p:guideLst>
        <p:guide orient="horz" pos="1620"/>
        <p:guide pos="2880"/>
      </p:guideLst>
    </p:cSldViewPr>
  </p:slideViewPr>
  <p:notesTextViewPr>
    <p:cViewPr>
      <p:scale>
        <a:sx n="3" d="2"/>
        <a:sy n="3" d="2"/>
      </p:scale>
      <p:origin x="0" y="0"/>
    </p:cViewPr>
  </p:notesTextViewPr>
  <p:sorterViewPr>
    <p:cViewPr>
      <p:scale>
        <a:sx n="100" d="100"/>
        <a:sy n="100" d="100"/>
      </p:scale>
      <p:origin x="0" y="-5568"/>
    </p:cViewPr>
  </p:sorterViewPr>
  <p:notesViewPr>
    <p:cSldViewPr snapToGrid="0">
      <p:cViewPr varScale="1">
        <p:scale>
          <a:sx n="75" d="100"/>
          <a:sy n="75" d="100"/>
        </p:scale>
        <p:origin x="409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838F3-3A43-45FD-A1C3-14E37F1B9C90}" type="datetimeFigureOut">
              <a:rPr lang="nb-NO" smtClean="0"/>
              <a:t>27.10.2023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A6C3A-A3CD-4567-8ECA-9606991824D3}" type="slidenum">
              <a:rPr lang="nb-NO" smtClean="0"/>
              <a:t>‹#›</a:t>
            </a:fld>
            <a:endParaRPr lang="nb-NO"/>
          </a:p>
        </p:txBody>
      </p:sp>
    </p:spTree>
    <p:extLst>
      <p:ext uri="{BB962C8B-B14F-4D97-AF65-F5344CB8AC3E}">
        <p14:creationId xmlns:p14="http://schemas.microsoft.com/office/powerpoint/2010/main" val="407336315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a:t>
            </a:fld>
            <a:endParaRPr lang="nb-NO"/>
          </a:p>
        </p:txBody>
      </p:sp>
    </p:spTree>
    <p:extLst>
      <p:ext uri="{BB962C8B-B14F-4D97-AF65-F5344CB8AC3E}">
        <p14:creationId xmlns:p14="http://schemas.microsoft.com/office/powerpoint/2010/main" val="872267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13</a:t>
            </a:fld>
            <a:endParaRPr lang="nb-NO"/>
          </a:p>
        </p:txBody>
      </p:sp>
    </p:spTree>
    <p:extLst>
      <p:ext uri="{BB962C8B-B14F-4D97-AF65-F5344CB8AC3E}">
        <p14:creationId xmlns:p14="http://schemas.microsoft.com/office/powerpoint/2010/main" val="2666256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14</a:t>
            </a:fld>
            <a:endParaRPr lang="nb-NO"/>
          </a:p>
        </p:txBody>
      </p:sp>
    </p:spTree>
    <p:extLst>
      <p:ext uri="{BB962C8B-B14F-4D97-AF65-F5344CB8AC3E}">
        <p14:creationId xmlns:p14="http://schemas.microsoft.com/office/powerpoint/2010/main" val="127111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15</a:t>
            </a:fld>
            <a:endParaRPr lang="nb-NO"/>
          </a:p>
        </p:txBody>
      </p:sp>
    </p:spTree>
    <p:extLst>
      <p:ext uri="{BB962C8B-B14F-4D97-AF65-F5344CB8AC3E}">
        <p14:creationId xmlns:p14="http://schemas.microsoft.com/office/powerpoint/2010/main" val="44786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A6C3A-A3CD-4567-8ECA-9606991824D3}" type="slidenum">
              <a:rPr lang="nb-NO" smtClean="0"/>
              <a:t>16</a:t>
            </a:fld>
            <a:endParaRPr lang="nb-NO"/>
          </a:p>
        </p:txBody>
      </p:sp>
    </p:spTree>
    <p:extLst>
      <p:ext uri="{BB962C8B-B14F-4D97-AF65-F5344CB8AC3E}">
        <p14:creationId xmlns:p14="http://schemas.microsoft.com/office/powerpoint/2010/main" val="188272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17</a:t>
            </a:fld>
            <a:endParaRPr lang="nb-NO"/>
          </a:p>
        </p:txBody>
      </p:sp>
    </p:spTree>
    <p:extLst>
      <p:ext uri="{BB962C8B-B14F-4D97-AF65-F5344CB8AC3E}">
        <p14:creationId xmlns:p14="http://schemas.microsoft.com/office/powerpoint/2010/main" val="366505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18</a:t>
            </a:fld>
            <a:endParaRPr lang="nb-NO"/>
          </a:p>
        </p:txBody>
      </p:sp>
    </p:spTree>
    <p:extLst>
      <p:ext uri="{BB962C8B-B14F-4D97-AF65-F5344CB8AC3E}">
        <p14:creationId xmlns:p14="http://schemas.microsoft.com/office/powerpoint/2010/main" val="77641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19</a:t>
            </a:fld>
            <a:endParaRPr lang="nb-NO"/>
          </a:p>
        </p:txBody>
      </p:sp>
    </p:spTree>
    <p:extLst>
      <p:ext uri="{BB962C8B-B14F-4D97-AF65-F5344CB8AC3E}">
        <p14:creationId xmlns:p14="http://schemas.microsoft.com/office/powerpoint/2010/main" val="4011678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19412-D8B6-4F45-8A76-F0071A68ECA8}"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897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21</a:t>
            </a:fld>
            <a:endParaRPr lang="nb-NO"/>
          </a:p>
        </p:txBody>
      </p:sp>
    </p:spTree>
    <p:extLst>
      <p:ext uri="{BB962C8B-B14F-4D97-AF65-F5344CB8AC3E}">
        <p14:creationId xmlns:p14="http://schemas.microsoft.com/office/powerpoint/2010/main" val="1708235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22</a:t>
            </a:fld>
            <a:endParaRPr lang="nb-NO"/>
          </a:p>
        </p:txBody>
      </p:sp>
    </p:spTree>
    <p:extLst>
      <p:ext uri="{BB962C8B-B14F-4D97-AF65-F5344CB8AC3E}">
        <p14:creationId xmlns:p14="http://schemas.microsoft.com/office/powerpoint/2010/main" val="196544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4</a:t>
            </a:fld>
            <a:endParaRPr lang="nb-NO"/>
          </a:p>
        </p:txBody>
      </p:sp>
    </p:spTree>
    <p:extLst>
      <p:ext uri="{BB962C8B-B14F-4D97-AF65-F5344CB8AC3E}">
        <p14:creationId xmlns:p14="http://schemas.microsoft.com/office/powerpoint/2010/main" val="763518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23</a:t>
            </a:fld>
            <a:endParaRPr lang="nb-NO"/>
          </a:p>
        </p:txBody>
      </p:sp>
    </p:spTree>
    <p:extLst>
      <p:ext uri="{BB962C8B-B14F-4D97-AF65-F5344CB8AC3E}">
        <p14:creationId xmlns:p14="http://schemas.microsoft.com/office/powerpoint/2010/main" val="3126764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19412-D8B6-4F45-8A76-F0071A68ECA8}"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266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25</a:t>
            </a:fld>
            <a:endParaRPr lang="nb-NO"/>
          </a:p>
        </p:txBody>
      </p:sp>
    </p:spTree>
    <p:extLst>
      <p:ext uri="{BB962C8B-B14F-4D97-AF65-F5344CB8AC3E}">
        <p14:creationId xmlns:p14="http://schemas.microsoft.com/office/powerpoint/2010/main" val="1397828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26</a:t>
            </a:fld>
            <a:endParaRPr lang="nb-NO"/>
          </a:p>
        </p:txBody>
      </p:sp>
    </p:spTree>
    <p:extLst>
      <p:ext uri="{BB962C8B-B14F-4D97-AF65-F5344CB8AC3E}">
        <p14:creationId xmlns:p14="http://schemas.microsoft.com/office/powerpoint/2010/main" val="36385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27</a:t>
            </a:fld>
            <a:endParaRPr lang="nb-NO"/>
          </a:p>
        </p:txBody>
      </p:sp>
    </p:spTree>
    <p:extLst>
      <p:ext uri="{BB962C8B-B14F-4D97-AF65-F5344CB8AC3E}">
        <p14:creationId xmlns:p14="http://schemas.microsoft.com/office/powerpoint/2010/main" val="2264944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28</a:t>
            </a:fld>
            <a:endParaRPr lang="nb-NO"/>
          </a:p>
        </p:txBody>
      </p:sp>
    </p:spTree>
    <p:extLst>
      <p:ext uri="{BB962C8B-B14F-4D97-AF65-F5344CB8AC3E}">
        <p14:creationId xmlns:p14="http://schemas.microsoft.com/office/powerpoint/2010/main" val="1568605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29</a:t>
            </a:fld>
            <a:endParaRPr lang="nb-NO"/>
          </a:p>
        </p:txBody>
      </p:sp>
    </p:spTree>
    <p:extLst>
      <p:ext uri="{BB962C8B-B14F-4D97-AF65-F5344CB8AC3E}">
        <p14:creationId xmlns:p14="http://schemas.microsoft.com/office/powerpoint/2010/main" val="3276390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30</a:t>
            </a:fld>
            <a:endParaRPr lang="nb-NO"/>
          </a:p>
        </p:txBody>
      </p:sp>
    </p:spTree>
    <p:extLst>
      <p:ext uri="{BB962C8B-B14F-4D97-AF65-F5344CB8AC3E}">
        <p14:creationId xmlns:p14="http://schemas.microsoft.com/office/powerpoint/2010/main" val="3063101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31</a:t>
            </a:fld>
            <a:endParaRPr lang="nb-NO"/>
          </a:p>
        </p:txBody>
      </p:sp>
    </p:spTree>
    <p:extLst>
      <p:ext uri="{BB962C8B-B14F-4D97-AF65-F5344CB8AC3E}">
        <p14:creationId xmlns:p14="http://schemas.microsoft.com/office/powerpoint/2010/main" val="999959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32</a:t>
            </a:fld>
            <a:endParaRPr lang="nb-NO"/>
          </a:p>
        </p:txBody>
      </p:sp>
    </p:spTree>
    <p:extLst>
      <p:ext uri="{BB962C8B-B14F-4D97-AF65-F5344CB8AC3E}">
        <p14:creationId xmlns:p14="http://schemas.microsoft.com/office/powerpoint/2010/main" val="67230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6</a:t>
            </a:fld>
            <a:endParaRPr lang="nb-NO"/>
          </a:p>
        </p:txBody>
      </p:sp>
    </p:spTree>
    <p:extLst>
      <p:ext uri="{BB962C8B-B14F-4D97-AF65-F5344CB8AC3E}">
        <p14:creationId xmlns:p14="http://schemas.microsoft.com/office/powerpoint/2010/main" val="4184706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33</a:t>
            </a:fld>
            <a:endParaRPr lang="nb-NO"/>
          </a:p>
        </p:txBody>
      </p:sp>
    </p:spTree>
    <p:extLst>
      <p:ext uri="{BB962C8B-B14F-4D97-AF65-F5344CB8AC3E}">
        <p14:creationId xmlns:p14="http://schemas.microsoft.com/office/powerpoint/2010/main" val="106634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7</a:t>
            </a:fld>
            <a:endParaRPr lang="nb-NO"/>
          </a:p>
        </p:txBody>
      </p:sp>
    </p:spTree>
    <p:extLst>
      <p:ext uri="{BB962C8B-B14F-4D97-AF65-F5344CB8AC3E}">
        <p14:creationId xmlns:p14="http://schemas.microsoft.com/office/powerpoint/2010/main" val="346749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472F398-7D44-4603-A74C-9F562E7F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93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9</a:t>
            </a:fld>
            <a:endParaRPr lang="nb-NO"/>
          </a:p>
        </p:txBody>
      </p:sp>
    </p:spTree>
    <p:extLst>
      <p:ext uri="{BB962C8B-B14F-4D97-AF65-F5344CB8AC3E}">
        <p14:creationId xmlns:p14="http://schemas.microsoft.com/office/powerpoint/2010/main" val="134993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10</a:t>
            </a:fld>
            <a:endParaRPr lang="nb-NO"/>
          </a:p>
        </p:txBody>
      </p:sp>
    </p:spTree>
    <p:extLst>
      <p:ext uri="{BB962C8B-B14F-4D97-AF65-F5344CB8AC3E}">
        <p14:creationId xmlns:p14="http://schemas.microsoft.com/office/powerpoint/2010/main" val="30105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11</a:t>
            </a:fld>
            <a:endParaRPr lang="nb-NO"/>
          </a:p>
        </p:txBody>
      </p:sp>
    </p:spTree>
    <p:extLst>
      <p:ext uri="{BB962C8B-B14F-4D97-AF65-F5344CB8AC3E}">
        <p14:creationId xmlns:p14="http://schemas.microsoft.com/office/powerpoint/2010/main" val="1317245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BA6C3A-A3CD-4567-8ECA-9606991824D3}" type="slidenum">
              <a:rPr lang="nb-NO" smtClean="0"/>
              <a:t>12</a:t>
            </a:fld>
            <a:endParaRPr lang="nb-NO"/>
          </a:p>
        </p:txBody>
      </p:sp>
    </p:spTree>
    <p:extLst>
      <p:ext uri="{BB962C8B-B14F-4D97-AF65-F5344CB8AC3E}">
        <p14:creationId xmlns:p14="http://schemas.microsoft.com/office/powerpoint/2010/main" val="3069785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41.png"/><Relationship Id="rId4" Type="http://schemas.openxmlformats.org/officeDocument/2006/relationships/image" Target="../media/image40.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4.xml"/><Relationship Id="rId5" Type="http://schemas.openxmlformats.org/officeDocument/2006/relationships/image" Target="../media/image39.png"/><Relationship Id="rId4" Type="http://schemas.openxmlformats.org/officeDocument/2006/relationships/image" Target="../media/image4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emf"/></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41.png"/><Relationship Id="rId4" Type="http://schemas.openxmlformats.org/officeDocument/2006/relationships/image" Target="../media/image4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911A57E-8037-452C-843E-B9F2CDCA9DAC}"/>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8049B0F7-39AE-40BC-8497-581B83AC5F34}" type="datetime1">
              <a:rPr lang="nb-NO" smtClean="0"/>
              <a:pPr/>
              <a:t>27.10.2023</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r>
              <a:rPr lang="en-US"/>
              <a:t>See Statement of Proprietary information</a:t>
            </a:r>
            <a:endParaRPr lang="nb-NO"/>
          </a:p>
        </p:txBody>
      </p:sp>
      <p:sp>
        <p:nvSpPr>
          <p:cNvPr id="3" name="TekstSylinder 12">
            <a:extLst>
              <a:ext uri="{FF2B5EF4-FFF2-40B4-BE49-F238E27FC236}">
                <a16:creationId xmlns:a16="http://schemas.microsoft.com/office/drawing/2014/main" id="{EA51F3E5-A054-0733-3A7D-605DB7165EBB}"/>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
        <p:nvSpPr>
          <p:cNvPr id="4" name="TekstSylinder 3">
            <a:extLst>
              <a:ext uri="{FF2B5EF4-FFF2-40B4-BE49-F238E27FC236}">
                <a16:creationId xmlns:a16="http://schemas.microsoft.com/office/drawing/2014/main" id="{115C42CC-892E-5189-5F99-5B97EC02CC39}"/>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pic>
        <p:nvPicPr>
          <p:cNvPr id="12" name="Picture 1">
            <a:extLst>
              <a:ext uri="{FF2B5EF4-FFF2-40B4-BE49-F238E27FC236}">
                <a16:creationId xmlns:a16="http://schemas.microsoft.com/office/drawing/2014/main" id="{80AD129D-043E-BC1A-C499-CFAB1182C9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2179472564"/>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PP Cover page #2">
    <p:spTree>
      <p:nvGrpSpPr>
        <p:cNvPr id="1" name=""/>
        <p:cNvGrpSpPr/>
        <p:nvPr/>
      </p:nvGrpSpPr>
      <p:grpSpPr>
        <a:xfrm>
          <a:off x="0" y="0"/>
          <a:ext cx="0" cy="0"/>
          <a:chOff x="0" y="0"/>
          <a:chExt cx="0" cy="0"/>
        </a:xfrm>
      </p:grpSpPr>
      <p:pic>
        <p:nvPicPr>
          <p:cNvPr id="2" name="Picture 2" descr="©Boluda Towage">
            <a:extLst>
              <a:ext uri="{FF2B5EF4-FFF2-40B4-BE49-F238E27FC236}">
                <a16:creationId xmlns:a16="http://schemas.microsoft.com/office/drawing/2014/main" id="{D83BAA46-46CE-469F-BB14-9CA873259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704E670D-B5D0-4394-A425-14CE2F33AC46}" type="datetime1">
              <a:rPr lang="nb-NO" smtClean="0"/>
              <a:t>27.10.2023</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0" name="Plassholder for bunntekst 4">
            <a:extLst>
              <a:ext uri="{FF2B5EF4-FFF2-40B4-BE49-F238E27FC236}">
                <a16:creationId xmlns:a16="http://schemas.microsoft.com/office/drawing/2014/main" id="{B7C272C3-46A2-E08B-4BA9-FD43A7F5612B}"/>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DC6AD2B7-3A89-FB2A-C7AF-19683BEA2FC6}"/>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8" name="Picture 2" descr="©Boluda Towage">
            <a:extLst>
              <a:ext uri="{FF2B5EF4-FFF2-40B4-BE49-F238E27FC236}">
                <a16:creationId xmlns:a16="http://schemas.microsoft.com/office/drawing/2014/main" id="{7FB6E54C-59A4-4644-3003-2D608FD729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3765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BADC85BA-BC98-6E8A-A436-663E60F85531}"/>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75F4921B-0351-C96E-9173-1239C0DA3ECA}"/>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13" name="Picture 1">
            <a:extLst>
              <a:ext uri="{FF2B5EF4-FFF2-40B4-BE49-F238E27FC236}">
                <a16:creationId xmlns:a16="http://schemas.microsoft.com/office/drawing/2014/main" id="{11DD4871-A904-5989-70E3-37ABB09787D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4" name="TekstSylinder 12">
            <a:extLst>
              <a:ext uri="{FF2B5EF4-FFF2-40B4-BE49-F238E27FC236}">
                <a16:creationId xmlns:a16="http://schemas.microsoft.com/office/drawing/2014/main" id="{048142D2-61D5-C042-B66E-374F70B5598E}"/>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3917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 2">
    <p:bg>
      <p:bgPr>
        <a:solidFill>
          <a:srgbClr val="021838"/>
        </a:solidFill>
        <a:effectLst/>
      </p:bgPr>
    </p:bg>
    <p:spTree>
      <p:nvGrpSpPr>
        <p:cNvPr id="1" name=""/>
        <p:cNvGrpSpPr/>
        <p:nvPr/>
      </p:nvGrpSpPr>
      <p:grpSpPr>
        <a:xfrm>
          <a:off x="0" y="0"/>
          <a:ext cx="0" cy="0"/>
          <a:chOff x="0" y="0"/>
          <a:chExt cx="0" cy="0"/>
        </a:xfrm>
      </p:grpSpPr>
      <p:pic>
        <p:nvPicPr>
          <p:cNvPr id="6" name="Bilde 5" descr="Et bilde som inneholder vann&#10;&#10;Beskrivelse som er generert med høy visshet">
            <a:extLst>
              <a:ext uri="{FF2B5EF4-FFF2-40B4-BE49-F238E27FC236}">
                <a16:creationId xmlns:a16="http://schemas.microsoft.com/office/drawing/2014/main" id="{9373F49D-38A1-4C96-AA4B-0DC72580B9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03" r="11152"/>
          <a:stretch/>
        </p:blipFill>
        <p:spPr>
          <a:xfrm rot="16200000">
            <a:off x="2563295" y="-2000305"/>
            <a:ext cx="4017408" cy="914400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59548"/>
          </a:xfrm>
          <a:solidFill>
            <a:srgbClr val="021838"/>
          </a:solidFill>
        </p:spPr>
        <p:txBody>
          <a:bodyPr anchor="b" anchorCtr="0"/>
          <a:lstStyle>
            <a:lvl1pPr marL="0" indent="0" algn="ctr">
              <a:lnSpc>
                <a:spcPct val="120000"/>
              </a:lnSpc>
              <a:spcBef>
                <a:spcPts val="0"/>
              </a:spcBef>
              <a:buNone/>
              <a:defRPr sz="1050">
                <a:solidFill>
                  <a:srgbClr val="54C6D7"/>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chemeClr val="bg1"/>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54C6D7"/>
                </a:solidFill>
                <a:latin typeface="Calibri" panose="020F0502020204030204" pitchFamily="34" charset="0"/>
                <a:cs typeface="Calibri" panose="020F0502020204030204" pitchFamily="34" charset="0"/>
              </a:defRPr>
            </a:lvl1pPr>
          </a:lstStyle>
          <a:p>
            <a:fld id="{0FCD370F-E3E4-4B5C-8D09-539E47D4DA75}" type="datetime1">
              <a:rPr lang="en-GB" smtClean="0"/>
              <a:t>27/10/2023</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2699647" y="563100"/>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10" name="Bilde 9" descr="Et bilde som inneholder innendørs, vegg&#10;&#10;Beskrivelse som er generert med høy visshet">
            <a:extLst>
              <a:ext uri="{FF2B5EF4-FFF2-40B4-BE49-F238E27FC236}">
                <a16:creationId xmlns:a16="http://schemas.microsoft.com/office/drawing/2014/main" id="{F7D679CA-91A2-4136-A0E7-732651AA7E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2701" y="3512700"/>
            <a:ext cx="4059944" cy="856681"/>
          </a:xfrm>
          <a:prstGeom prst="rect">
            <a:avLst/>
          </a:prstGeom>
        </p:spPr>
      </p:pic>
      <p:pic>
        <p:nvPicPr>
          <p:cNvPr id="13" name="Bilde 12" descr="Et bilde som inneholder svart, bygning, innendørs, hvit&#10;&#10;Beskrivelse som er generert med svært høy visshet">
            <a:extLst>
              <a:ext uri="{FF2B5EF4-FFF2-40B4-BE49-F238E27FC236}">
                <a16:creationId xmlns:a16="http://schemas.microsoft.com/office/drawing/2014/main" id="{947E15F7-D111-4924-A964-1E1FB4A62C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000" y="3512700"/>
            <a:ext cx="856681" cy="856681"/>
          </a:xfrm>
          <a:prstGeom prst="rect">
            <a:avLst/>
          </a:prstGeom>
        </p:spPr>
      </p:pic>
      <p:sp>
        <p:nvSpPr>
          <p:cNvPr id="15" name="TekstSylinder 14">
            <a:extLst>
              <a:ext uri="{FF2B5EF4-FFF2-40B4-BE49-F238E27FC236}">
                <a16:creationId xmlns:a16="http://schemas.microsoft.com/office/drawing/2014/main" id="{A0DAB33A-4EE8-4FA8-BE92-34D3F47E485B}"/>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chemeClr val="bg1"/>
                </a:solidFill>
                <a:effectLst/>
                <a:latin typeface="Calibri" panose="020F0502020204030204" pitchFamily="34" charset="0"/>
                <a:ea typeface="+mn-ea"/>
                <a:cs typeface="Calibri" panose="020F0502020204030204" pitchFamily="34" charset="0"/>
              </a:rPr>
            </a:b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chemeClr val="bg1"/>
                </a:solidFill>
                <a:effectLst/>
                <a:latin typeface="Calibri" panose="020F0502020204030204" pitchFamily="34" charset="0"/>
                <a:ea typeface="+mn-ea"/>
                <a:cs typeface="Calibri" panose="020F0502020204030204" pitchFamily="34" charset="0"/>
              </a:rPr>
              <a:t>.</a:t>
            </a:r>
            <a:endParaRPr lang="nb-NO" sz="1013"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344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Sign off slide, white - 1">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natur&#10;&#10;Beskrivelse som er generert med svært høy visshet">
            <a:extLst>
              <a:ext uri="{FF2B5EF4-FFF2-40B4-BE49-F238E27FC236}">
                <a16:creationId xmlns:a16="http://schemas.microsoft.com/office/drawing/2014/main" id="{707F6009-38B5-4E51-B5A5-44697BC458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014" b="28300"/>
          <a:stretch/>
        </p:blipFill>
        <p:spPr>
          <a:xfrm flipH="1">
            <a:off x="0" y="562990"/>
            <a:ext cx="9144000" cy="4016180"/>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C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7" name="Bilde 6" descr="Et bilde som inneholder objekt&#10;&#10;Beskrivelse som er generert med høy visshet">
            <a:extLst>
              <a:ext uri="{FF2B5EF4-FFF2-40B4-BE49-F238E27FC236}">
                <a16:creationId xmlns:a16="http://schemas.microsoft.com/office/drawing/2014/main" id="{FDF9ECBC-D439-4FB0-B173-B4C44E766D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88885"/>
            <a:ext cx="9144000" cy="1754615"/>
          </a:xfrm>
          <a:prstGeom prst="rect">
            <a:avLst/>
          </a:prstGeom>
        </p:spPr>
      </p:pic>
      <p:sp>
        <p:nvSpPr>
          <p:cNvPr id="8"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3"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298220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Sign off slide, white - 2">
    <p:bg>
      <p:bgPr>
        <a:solidFill>
          <a:schemeClr val="bg1"/>
        </a:solidFill>
        <a:effectLst/>
      </p:bgPr>
    </p:bg>
    <p:spTree>
      <p:nvGrpSpPr>
        <p:cNvPr id="1" name=""/>
        <p:cNvGrpSpPr/>
        <p:nvPr/>
      </p:nvGrpSpPr>
      <p:grpSpPr>
        <a:xfrm>
          <a:off x="0" y="0"/>
          <a:ext cx="0" cy="0"/>
          <a:chOff x="0" y="0"/>
          <a:chExt cx="0" cy="0"/>
        </a:xfrm>
      </p:grpSpPr>
      <p:pic>
        <p:nvPicPr>
          <p:cNvPr id="10" name="Bilde 9" descr="Et bilde som inneholder tre, utendørs, plante, grønn&#10;&#10;Beskrivelse som er generert med svært høy visshet">
            <a:extLst>
              <a:ext uri="{FF2B5EF4-FFF2-40B4-BE49-F238E27FC236}">
                <a16:creationId xmlns:a16="http://schemas.microsoft.com/office/drawing/2014/main" id="{5251CAE5-647F-4BAF-8BEF-40D0A4415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95" b="26847"/>
          <a:stretch/>
        </p:blipFill>
        <p:spPr>
          <a:xfrm flipH="1">
            <a:off x="0" y="562993"/>
            <a:ext cx="9144000" cy="4043297"/>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C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88885"/>
            <a:ext cx="9144000" cy="1754615"/>
          </a:xfrm>
          <a:prstGeom prst="rect">
            <a:avLst/>
          </a:prstGeom>
        </p:spPr>
      </p:pic>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3"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204948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Sign off slide, white - 3">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innendørs&#10;&#10;Beskrivelse som er generert med høy visshet">
            <a:extLst>
              <a:ext uri="{FF2B5EF4-FFF2-40B4-BE49-F238E27FC236}">
                <a16:creationId xmlns:a16="http://schemas.microsoft.com/office/drawing/2014/main" id="{BE7280AD-5123-4622-8EFF-28039FE613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882" b="11843"/>
          <a:stretch/>
        </p:blipFill>
        <p:spPr>
          <a:xfrm rot="10800000">
            <a:off x="-3" y="562989"/>
            <a:ext cx="9144001" cy="4016178"/>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C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81FC6E1B-D100-4399-AC39-4026CB1233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88885"/>
            <a:ext cx="9144000" cy="1754615"/>
          </a:xfrm>
          <a:prstGeom prst="rect">
            <a:avLst/>
          </a:prstGeom>
        </p:spPr>
      </p:pic>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3"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90810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Sign off slide, blue - 1">
    <p:bg>
      <p:bgPr>
        <a:solidFill>
          <a:srgbClr val="021838"/>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0F45845-D725-4EC4-8F06-2817D4AC6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54" b="25712"/>
          <a:stretch/>
        </p:blipFill>
        <p:spPr>
          <a:xfrm>
            <a:off x="0" y="562991"/>
            <a:ext cx="9144000" cy="405955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rgbClr val="021838"/>
          </a:solidFill>
        </p:spPr>
        <p:txBody>
          <a:bodyPr bIns="1432800" anchor="b" anchorCtr="0"/>
          <a:lstStyle>
            <a:lvl1pPr marL="0" indent="0" algn="ctr">
              <a:lnSpc>
                <a:spcPct val="120000"/>
              </a:lnSpc>
              <a:spcBef>
                <a:spcPts val="0"/>
              </a:spcBef>
              <a:buNone/>
              <a:defRPr sz="1050">
                <a:solidFill>
                  <a:srgbClr val="54C6D7"/>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2699647" y="1245234"/>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kuppel, svart, bygning, innendørs&#10;&#10;Beskrivelse som er generert med svært høy visshet">
            <a:extLst>
              <a:ext uri="{FF2B5EF4-FFF2-40B4-BE49-F238E27FC236}">
                <a16:creationId xmlns:a16="http://schemas.microsoft.com/office/drawing/2014/main" id="{2F80301C-655D-4869-BA85-F7C3A156ED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7000" y="3512700"/>
            <a:ext cx="856267" cy="856267"/>
          </a:xfrm>
          <a:prstGeom prst="rect">
            <a:avLst/>
          </a:prstGeom>
        </p:spPr>
      </p:pic>
      <p:pic>
        <p:nvPicPr>
          <p:cNvPr id="12" name="Bilde 11" descr="Et bilde som inneholder innendørs&#10;&#10;Beskrivelse som er generert med høy visshet">
            <a:extLst>
              <a:ext uri="{FF2B5EF4-FFF2-40B4-BE49-F238E27FC236}">
                <a16:creationId xmlns:a16="http://schemas.microsoft.com/office/drawing/2014/main" id="{AAB683DD-B3E3-4630-B1F0-0572EA06E8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62553" y="3512430"/>
            <a:ext cx="4059263" cy="856537"/>
          </a:xfrm>
          <a:prstGeom prst="rect">
            <a:avLst/>
          </a:prstGeom>
        </p:spPr>
      </p:pic>
      <p:sp>
        <p:nvSpPr>
          <p:cNvPr id="14"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5"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chemeClr val="bg1"/>
                </a:solidFill>
                <a:latin typeface="+mj-lt"/>
                <a:cs typeface="Calibri" panose="020F0502020204030204" pitchFamily="34" charset="0"/>
              </a:rPr>
              <a:t>WORLD CLASS  –  Through people, technology and dedication</a:t>
            </a:r>
            <a:endParaRPr lang="nb-NO" sz="675" b="0" dirty="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61894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Sign off slide, blue - 2">
    <p:bg>
      <p:bgPr>
        <a:solidFill>
          <a:srgbClr val="021838"/>
        </a:solidFill>
        <a:effectLst/>
      </p:bgPr>
    </p:bg>
    <p:spTree>
      <p:nvGrpSpPr>
        <p:cNvPr id="1" name=""/>
        <p:cNvGrpSpPr/>
        <p:nvPr/>
      </p:nvGrpSpPr>
      <p:grpSpPr>
        <a:xfrm>
          <a:off x="0" y="0"/>
          <a:ext cx="0" cy="0"/>
          <a:chOff x="0" y="0"/>
          <a:chExt cx="0" cy="0"/>
        </a:xfrm>
      </p:grpSpPr>
      <p:pic>
        <p:nvPicPr>
          <p:cNvPr id="12" name="Bilde 11" descr="Et bilde som inneholder vann&#10;&#10;Beskrivelse som er generert med høy visshet">
            <a:extLst>
              <a:ext uri="{FF2B5EF4-FFF2-40B4-BE49-F238E27FC236}">
                <a16:creationId xmlns:a16="http://schemas.microsoft.com/office/drawing/2014/main" id="{F7BF02D8-FFD7-451C-888C-52CC43D0A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03" r="11152"/>
          <a:stretch/>
        </p:blipFill>
        <p:spPr>
          <a:xfrm rot="16200000">
            <a:off x="2563295" y="-2000305"/>
            <a:ext cx="4017408" cy="9144001"/>
          </a:xfrm>
          <a:prstGeom prst="rect">
            <a:avLst/>
          </a:prstGeom>
        </p:spPr>
      </p:pic>
      <p:pic>
        <p:nvPicPr>
          <p:cNvPr id="5" name="Bilde 4" descr="Et bilde som inneholder innendørs, vegg&#10;&#10;Beskrivelse som er generert med høy visshet">
            <a:extLst>
              <a:ext uri="{FF2B5EF4-FFF2-40B4-BE49-F238E27FC236}">
                <a16:creationId xmlns:a16="http://schemas.microsoft.com/office/drawing/2014/main" id="{692EE514-2586-4121-B7A9-A33D30E737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2701" y="3512700"/>
            <a:ext cx="4059944" cy="856681"/>
          </a:xfrm>
          <a:prstGeom prst="rect">
            <a:avLst/>
          </a:prstGeom>
        </p:spPr>
      </p:pic>
      <p:pic>
        <p:nvPicPr>
          <p:cNvPr id="3" name="Bilde 2" descr="Et bilde som inneholder svart, bygning, innendørs, hvit&#10;&#10;Beskrivelse som er generert med svært høy visshet">
            <a:extLst>
              <a:ext uri="{FF2B5EF4-FFF2-40B4-BE49-F238E27FC236}">
                <a16:creationId xmlns:a16="http://schemas.microsoft.com/office/drawing/2014/main" id="{D1683D00-8821-4363-8658-F5DBC131C6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7000" y="3512700"/>
            <a:ext cx="856681" cy="85668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rgbClr val="021838"/>
          </a:solidFill>
        </p:spPr>
        <p:txBody>
          <a:bodyPr bIns="1432800" anchor="b" anchorCtr="0"/>
          <a:lstStyle>
            <a:lvl1pPr marL="0" indent="0" algn="ctr">
              <a:lnSpc>
                <a:spcPct val="120000"/>
              </a:lnSpc>
              <a:spcBef>
                <a:spcPts val="0"/>
              </a:spcBef>
              <a:buNone/>
              <a:defRPr sz="1050">
                <a:solidFill>
                  <a:srgbClr val="54C6D7"/>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2699647" y="1245234"/>
            <a:ext cx="619588" cy="621865"/>
          </a:xfrm>
          <a:prstGeom prst="rect">
            <a:avLst/>
          </a:prstGeom>
          <a:blipFill>
            <a:blip r:embed="rId5"/>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chemeClr val="bg1"/>
                </a:solidFill>
                <a:latin typeface="+mj-lt"/>
                <a:cs typeface="Calibri" panose="020F0502020204030204" pitchFamily="34" charset="0"/>
              </a:rPr>
              <a:t>WORLD CLASS  –  Through people, technology and dedication</a:t>
            </a:r>
            <a:endParaRPr lang="nb-NO" sz="675" b="0" dirty="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91424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le products, light blue">
    <p:bg>
      <p:bgPr>
        <a:blipFill>
          <a:blip r:embed="rId2"/>
          <a:stretch>
            <a:fillRect/>
          </a:stretch>
        </a:blip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327227" y="930583"/>
            <a:ext cx="3278408" cy="3282980"/>
          </a:xfrm>
          <a:prstGeom prst="rect">
            <a:avLst/>
          </a:prstGeom>
          <a:solidFill>
            <a:srgbClr val="54C6D7"/>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1673195" y="1244215"/>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327226" y="1866081"/>
            <a:ext cx="3279052" cy="2188712"/>
          </a:xfrm>
        </p:spPr>
        <p:txBody>
          <a:bodyPr lIns="360000" rIns="360000" bIns="432000" anchor="b" anchorCtr="0">
            <a:normAutofit/>
          </a:bodyPr>
          <a:lstStyle>
            <a:lvl1pPr marL="0" indent="0" algn="ctr">
              <a:lnSpc>
                <a:spcPct val="120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sp>
        <p:nvSpPr>
          <p:cNvPr id="8"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9"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1"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103015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products,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327227" y="930583"/>
            <a:ext cx="3278408" cy="3282980"/>
          </a:xfrm>
          <a:prstGeom prst="rect">
            <a:avLst/>
          </a:prstGeom>
          <a:solidFill>
            <a:schemeClr val="accent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327226" y="1866081"/>
            <a:ext cx="3279052" cy="2188712"/>
          </a:xfrm>
        </p:spPr>
        <p:txBody>
          <a:bodyPr lIns="360000" rIns="360000" bIns="432000" anchor="b" anchorCtr="0">
            <a:normAutofit/>
          </a:bodyPr>
          <a:lstStyle>
            <a:lvl1pPr marL="0" indent="0" algn="ctr">
              <a:lnSpc>
                <a:spcPct val="12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33103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Title products,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327227" y="930583"/>
            <a:ext cx="3278408" cy="3282980"/>
          </a:xfrm>
          <a:prstGeom prst="rect">
            <a:avLst/>
          </a:prstGeom>
          <a:solidFill>
            <a:schemeClr val="accent4"/>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327226" y="1866081"/>
            <a:ext cx="3279052" cy="2188712"/>
          </a:xfrm>
        </p:spPr>
        <p:txBody>
          <a:bodyPr lIns="360000" rIns="360000" bIns="432000" anchor="b" anchorCtr="0">
            <a:normAutofit/>
          </a:bodyPr>
          <a:lstStyle>
            <a:lvl1pPr marL="0" indent="0" algn="ctr">
              <a:lnSpc>
                <a:spcPct val="12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2129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pictur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113E4D0-90CC-42DB-8506-5F4D0C52056A}"/>
              </a:ext>
            </a:extLst>
          </p:cNvPr>
          <p:cNvSpPr>
            <a:spLocks noGrp="1"/>
          </p:cNvSpPr>
          <p:nvPr>
            <p:ph type="pic" sz="quarter" idx="13"/>
          </p:nvPr>
        </p:nvSpPr>
        <p:spPr>
          <a:xfrm>
            <a:off x="480123" y="1594670"/>
            <a:ext cx="8187803" cy="2983576"/>
          </a:xfrm>
          <a:prstGeom prst="rect">
            <a:avLst/>
          </a:prstGeom>
          <a:solidFill>
            <a:schemeClr val="bg1">
              <a:lumMod val="85000"/>
            </a:schemeClr>
          </a:solidFill>
        </p:spPr>
        <p:txBody>
          <a:bodyPr lIns="0" tIns="0" rIns="0" bIns="0"/>
          <a:lstStyle/>
          <a:p>
            <a:r>
              <a:rPr lang="en-US"/>
              <a:t>Click icon to add picture</a:t>
            </a:r>
            <a:endParaRPr lang="en-GB"/>
          </a:p>
        </p:txBody>
      </p:sp>
      <p:sp>
        <p:nvSpPr>
          <p:cNvPr id="9" name="Plassholder for lysbildenummer 8">
            <a:extLst>
              <a:ext uri="{FF2B5EF4-FFF2-40B4-BE49-F238E27FC236}">
                <a16:creationId xmlns:a16="http://schemas.microsoft.com/office/drawing/2014/main" id="{D19093E2-E366-40FE-99ED-6FB25DB6A1E3}"/>
              </a:ext>
            </a:extLst>
          </p:cNvPr>
          <p:cNvSpPr>
            <a:spLocks noGrp="1"/>
          </p:cNvSpPr>
          <p:nvPr>
            <p:ph type="sldNum" sz="quarter" idx="15"/>
          </p:nvPr>
        </p:nvSpPr>
        <p:spPr>
          <a:xfrm>
            <a:off x="8130646" y="4716270"/>
            <a:ext cx="571441" cy="273844"/>
          </a:xfrm>
          <a:prstGeom prst="rect">
            <a:avLst/>
          </a:prstGeom>
        </p:spPr>
        <p:txBody>
          <a:bodyPr/>
          <a:lstStyle>
            <a:lvl1pPr>
              <a:defRPr>
                <a:solidFill>
                  <a:srgbClr val="999999"/>
                </a:solidFill>
              </a:defRPr>
            </a:lvl1p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348127A3-C6BC-40E4-8E99-97A2D2E0D36A}"/>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8" name="Plassholder for tekst 10">
            <a:extLst>
              <a:ext uri="{FF2B5EF4-FFF2-40B4-BE49-F238E27FC236}">
                <a16:creationId xmlns:a16="http://schemas.microsoft.com/office/drawing/2014/main" id="{3B8CE43E-E286-4935-8B09-4FBDA65E220E}"/>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303684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PP Cover page #3">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4112CB8-2034-0C4E-D75D-EFCF41280C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 t="7137" r="17518" b="7163"/>
          <a:stretch/>
        </p:blipFill>
        <p:spPr bwMode="auto">
          <a:xfrm>
            <a:off x="-1" y="0"/>
            <a:ext cx="9144001" cy="5141914"/>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1F40B66F-7604-4467-9754-4038798243DE}" type="datetime1">
              <a:rPr lang="nb-NO" smtClean="0"/>
              <a:t>27.10.2023</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Plassholder for bunntekst 4">
            <a:extLst>
              <a:ext uri="{FF2B5EF4-FFF2-40B4-BE49-F238E27FC236}">
                <a16:creationId xmlns:a16="http://schemas.microsoft.com/office/drawing/2014/main" id="{E6581F55-F87E-750E-F67A-614DB66773CA}"/>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FD19F435-8549-F7FA-B0E4-552476E030D2}"/>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8BC4792E-C519-C9E5-9F0E-705C5BA2367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2" t="7137" r="17518" b="7163"/>
          <a:stretch/>
        </p:blipFill>
        <p:spPr bwMode="auto">
          <a:xfrm>
            <a:off x="-1" y="0"/>
            <a:ext cx="9144001" cy="514191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5E90229D-7C09-5CB0-86B4-A499306FDA31}"/>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413DC4B2-65E9-6B36-068F-214EDC37A944}"/>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13" name="Picture 1">
            <a:extLst>
              <a:ext uri="{FF2B5EF4-FFF2-40B4-BE49-F238E27FC236}">
                <a16:creationId xmlns:a16="http://schemas.microsoft.com/office/drawing/2014/main" id="{7C3B6EEA-8FB3-8C78-7B18-BC49EE2B11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4" name="TekstSylinder 12">
            <a:extLst>
              <a:ext uri="{FF2B5EF4-FFF2-40B4-BE49-F238E27FC236}">
                <a16:creationId xmlns:a16="http://schemas.microsoft.com/office/drawing/2014/main" id="{8991BBA0-1B5B-086F-53B5-FC347072766A}"/>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10752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box (centered vertic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26104" y="1615136"/>
            <a:ext cx="6080171"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147113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122" y="1615136"/>
            <a:ext cx="4011347"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4652531" y="1615136"/>
            <a:ext cx="4011347"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67656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boxes (2/3+1/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123" y="1615136"/>
            <a:ext cx="5049860"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5692881" y="1615136"/>
            <a:ext cx="2970997"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85A06364-89B9-4AC5-8ED5-D26BB10EAC97}"/>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11" name="Plassholder for tekst 10">
            <a:extLst>
              <a:ext uri="{FF2B5EF4-FFF2-40B4-BE49-F238E27FC236}">
                <a16:creationId xmlns:a16="http://schemas.microsoft.com/office/drawing/2014/main" id="{3315C0A0-E24F-4F3A-9A23-C0A94E247565}"/>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5433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and content boxes (3)">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2" name="Content Placeholder 1">
            <a:extLst>
              <a:ext uri="{FF2B5EF4-FFF2-40B4-BE49-F238E27FC236}">
                <a16:creationId xmlns:a16="http://schemas.microsoft.com/office/drawing/2014/main" id="{33B5FFD4-EDC3-4E93-95B1-F0B076A406FC}"/>
              </a:ext>
            </a:extLst>
          </p:cNvPr>
          <p:cNvSpPr>
            <a:spLocks noGrp="1"/>
          </p:cNvSpPr>
          <p:nvPr>
            <p:ph sz="quarter" idx="24"/>
          </p:nvPr>
        </p:nvSpPr>
        <p:spPr>
          <a:xfrm>
            <a:off x="480123" y="1615136"/>
            <a:ext cx="1929064" cy="2964769"/>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A497465F-1FEB-4C26-98B2-6BB27E6BAB65}"/>
              </a:ext>
            </a:extLst>
          </p:cNvPr>
          <p:cNvSpPr>
            <a:spLocks noGrp="1"/>
          </p:cNvSpPr>
          <p:nvPr>
            <p:ph sz="quarter" idx="25"/>
          </p:nvPr>
        </p:nvSpPr>
        <p:spPr>
          <a:xfrm>
            <a:off x="2560297" y="1615136"/>
            <a:ext cx="2979332" cy="2964769"/>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114AEE-6DA6-48C1-B28D-10C724BAE6DB}"/>
              </a:ext>
            </a:extLst>
          </p:cNvPr>
          <p:cNvSpPr>
            <a:spLocks noGrp="1"/>
          </p:cNvSpPr>
          <p:nvPr>
            <p:ph sz="quarter" idx="26"/>
          </p:nvPr>
        </p:nvSpPr>
        <p:spPr>
          <a:xfrm>
            <a:off x="5690738" y="1615136"/>
            <a:ext cx="2979332" cy="2964769"/>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108F93A3-5D24-4701-8723-AEA3705B0155}"/>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9" name="Plassholder for tekst 10">
            <a:extLst>
              <a:ext uri="{FF2B5EF4-FFF2-40B4-BE49-F238E27FC236}">
                <a16:creationId xmlns:a16="http://schemas.microsoft.com/office/drawing/2014/main" id="{649CBFE7-F2F0-4BF4-A7B9-C5C873148F45}"/>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34324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picture (right)">
    <p:bg>
      <p:bgPr>
        <a:solidFill>
          <a:schemeClr val="bg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B4E3BF12-7A32-4CAA-9FF1-4F157D7E8A32}"/>
              </a:ext>
            </a:extLst>
          </p:cNvPr>
          <p:cNvSpPr>
            <a:spLocks noGrp="1"/>
          </p:cNvSpPr>
          <p:nvPr>
            <p:ph type="body" sz="quarter" idx="22" hasCustomPrompt="1"/>
          </p:nvPr>
        </p:nvSpPr>
        <p:spPr>
          <a:xfrm>
            <a:off x="480122" y="1595230"/>
            <a:ext cx="297000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480122" y="2578501"/>
            <a:ext cx="297000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 name="Plassholder for bilde 1">
            <a:extLst>
              <a:ext uri="{FF2B5EF4-FFF2-40B4-BE49-F238E27FC236}">
                <a16:creationId xmlns:a16="http://schemas.microsoft.com/office/drawing/2014/main" id="{45359D3F-B21D-4264-A78F-5649202074F1}"/>
              </a:ext>
            </a:extLst>
          </p:cNvPr>
          <p:cNvSpPr>
            <a:spLocks noGrp="1"/>
          </p:cNvSpPr>
          <p:nvPr>
            <p:ph type="pic" sz="quarter" idx="21"/>
          </p:nvPr>
        </p:nvSpPr>
        <p:spPr>
          <a:xfrm>
            <a:off x="3603642" y="557278"/>
            <a:ext cx="5066429" cy="4022627"/>
          </a:xfrm>
          <a:prstGeom prst="rect">
            <a:avLst/>
          </a:prstGeom>
        </p:spPr>
        <p:txBody>
          <a:bodyPr lIns="0" tIns="0" rIns="0" bIns="0"/>
          <a:lstStyle/>
          <a:p>
            <a:r>
              <a:rPr lang="en-US"/>
              <a:t>Click icon to add picture</a:t>
            </a:r>
            <a:endParaRPr lang="nb-NO"/>
          </a:p>
        </p:txBody>
      </p:sp>
    </p:spTree>
    <p:extLst>
      <p:ext uri="{BB962C8B-B14F-4D97-AF65-F5344CB8AC3E}">
        <p14:creationId xmlns:p14="http://schemas.microsoft.com/office/powerpoint/2010/main" val="5984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diagram">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480122" y="2578501"/>
            <a:ext cx="297000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 name="Plassholder for diagram 1">
            <a:extLst>
              <a:ext uri="{FF2B5EF4-FFF2-40B4-BE49-F238E27FC236}">
                <a16:creationId xmlns:a16="http://schemas.microsoft.com/office/drawing/2014/main" id="{5BA4CC29-13D6-49E9-A49F-50067F0C517A}"/>
              </a:ext>
            </a:extLst>
          </p:cNvPr>
          <p:cNvSpPr>
            <a:spLocks noGrp="1"/>
          </p:cNvSpPr>
          <p:nvPr>
            <p:ph type="chart" sz="quarter" idx="21"/>
          </p:nvPr>
        </p:nvSpPr>
        <p:spPr>
          <a:xfrm>
            <a:off x="3603642" y="557278"/>
            <a:ext cx="5066429" cy="4022627"/>
          </a:xfrm>
          <a:prstGeom prst="rect">
            <a:avLst/>
          </a:prstGeom>
        </p:spPr>
        <p:txBody>
          <a:bodyPr lIns="0" tIns="0" rIns="0" bIns="0"/>
          <a:lstStyle/>
          <a:p>
            <a:r>
              <a:rPr lang="en-US"/>
              <a:t>Click icon to add chart</a:t>
            </a:r>
            <a:endParaRPr lang="nb-NO"/>
          </a:p>
        </p:txBody>
      </p:sp>
      <p:sp>
        <p:nvSpPr>
          <p:cNvPr id="14" name="Plassholder for tekst 3">
            <a:extLst>
              <a:ext uri="{FF2B5EF4-FFF2-40B4-BE49-F238E27FC236}">
                <a16:creationId xmlns:a16="http://schemas.microsoft.com/office/drawing/2014/main" id="{63A9AF0C-5C3B-4EC5-8C7C-D40E71206B81}"/>
              </a:ext>
            </a:extLst>
          </p:cNvPr>
          <p:cNvSpPr>
            <a:spLocks noGrp="1"/>
          </p:cNvSpPr>
          <p:nvPr>
            <p:ph type="body" sz="quarter" idx="22" hasCustomPrompt="1"/>
          </p:nvPr>
        </p:nvSpPr>
        <p:spPr>
          <a:xfrm>
            <a:off x="480122" y="1595230"/>
            <a:ext cx="297000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9465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ent boxes with text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19027" y="1615136"/>
            <a:ext cx="1927023" cy="1928575"/>
          </a:xfrm>
        </p:spPr>
        <p:txBody>
          <a:bodyPr/>
          <a:lstStyle>
            <a:lvl1pPr algn="ctr">
              <a:spcBef>
                <a:spcPts val="375"/>
              </a:spcBef>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608489" y="1615136"/>
            <a:ext cx="1927023" cy="1928575"/>
          </a:xfrm>
        </p:spPr>
        <p:txBody>
          <a:bodyPr/>
          <a:lstStyle>
            <a:lvl1pPr algn="ctr">
              <a:spcBef>
                <a:spcPts val="375"/>
              </a:spcBef>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5698223" y="1615136"/>
            <a:ext cx="1927023" cy="1928575"/>
          </a:xfrm>
        </p:spPr>
        <p:txBody>
          <a:bodyPr/>
          <a:lstStyle>
            <a:lvl1pPr algn="ctr">
              <a:spcBef>
                <a:spcPts val="375"/>
              </a:spcBef>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1519027"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1519027"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608489"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608489"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5698223"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5698223"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7" name="Title 1">
            <a:extLst>
              <a:ext uri="{FF2B5EF4-FFF2-40B4-BE49-F238E27FC236}">
                <a16:creationId xmlns:a16="http://schemas.microsoft.com/office/drawing/2014/main" id="{360D47B6-C3A2-4F89-A150-1CF3E0EF7AFB}"/>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18" name="Plassholder for tekst 10">
            <a:extLst>
              <a:ext uri="{FF2B5EF4-FFF2-40B4-BE49-F238E27FC236}">
                <a16:creationId xmlns:a16="http://schemas.microsoft.com/office/drawing/2014/main" id="{E7DB124F-DD74-42D9-BF74-9A3142F55F0A}"/>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363577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ontent boxes with text and icon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129" y="1615136"/>
            <a:ext cx="1927023" cy="1928575"/>
          </a:xfrm>
        </p:spPr>
        <p:txBody>
          <a:bodyPr/>
          <a:lstStyle>
            <a:lvl1pPr algn="ctr">
              <a:spcBef>
                <a:spcPts val="375"/>
              </a:spcBef>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608489" y="1615136"/>
            <a:ext cx="1927023" cy="1928575"/>
          </a:xfrm>
        </p:spPr>
        <p:txBody>
          <a:bodyPr/>
          <a:lstStyle>
            <a:lvl1pPr algn="ctr">
              <a:spcBef>
                <a:spcPts val="375"/>
              </a:spcBef>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6738122" y="1615136"/>
            <a:ext cx="1927023" cy="1928575"/>
          </a:xfrm>
        </p:spPr>
        <p:txBody>
          <a:bodyPr/>
          <a:lstStyle>
            <a:lvl1pPr algn="ctr">
              <a:spcBef>
                <a:spcPts val="375"/>
              </a:spcBef>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479129"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479129"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608489"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608489"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6738122"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6738122"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7" name="Text Placeholder 16">
            <a:extLst>
              <a:ext uri="{FF2B5EF4-FFF2-40B4-BE49-F238E27FC236}">
                <a16:creationId xmlns:a16="http://schemas.microsoft.com/office/drawing/2014/main" id="{35A2A423-6735-4E43-8C6F-1D566B329624}"/>
              </a:ext>
            </a:extLst>
          </p:cNvPr>
          <p:cNvSpPr>
            <a:spLocks noGrp="1"/>
          </p:cNvSpPr>
          <p:nvPr>
            <p:ph type="body" sz="quarter" idx="28" hasCustomPrompt="1"/>
          </p:nvPr>
        </p:nvSpPr>
        <p:spPr>
          <a:xfrm rot="2700000">
            <a:off x="2781835" y="2351327"/>
            <a:ext cx="452152" cy="452159"/>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8" name="Picture Placeholder 12">
            <a:extLst>
              <a:ext uri="{FF2B5EF4-FFF2-40B4-BE49-F238E27FC236}">
                <a16:creationId xmlns:a16="http://schemas.microsoft.com/office/drawing/2014/main" id="{CC550244-8A13-46C2-B60F-B75FEEDDCE97}"/>
              </a:ext>
            </a:extLst>
          </p:cNvPr>
          <p:cNvSpPr>
            <a:spLocks noGrp="1"/>
          </p:cNvSpPr>
          <p:nvPr>
            <p:ph type="pic" sz="quarter" idx="29" hasCustomPrompt="1"/>
          </p:nvPr>
        </p:nvSpPr>
        <p:spPr>
          <a:xfrm>
            <a:off x="2844543" y="2429397"/>
            <a:ext cx="320551" cy="303404"/>
          </a:xfrm>
        </p:spPr>
        <p:txBody>
          <a:bodyPr/>
          <a:lstStyle>
            <a:lvl1pPr marL="0" indent="0" rtl="0">
              <a:buNone/>
              <a:defRPr/>
            </a:lvl1pPr>
          </a:lstStyle>
          <a:p>
            <a:r>
              <a:rPr lang="nb-NO" dirty="0"/>
              <a:t> </a:t>
            </a:r>
            <a:endParaRPr lang="en-GB" dirty="0"/>
          </a:p>
        </p:txBody>
      </p:sp>
      <p:sp>
        <p:nvSpPr>
          <p:cNvPr id="19" name="Text Placeholder 16">
            <a:extLst>
              <a:ext uri="{FF2B5EF4-FFF2-40B4-BE49-F238E27FC236}">
                <a16:creationId xmlns:a16="http://schemas.microsoft.com/office/drawing/2014/main" id="{679FA3E0-B80C-4A16-AB99-91293479DDA1}"/>
              </a:ext>
            </a:extLst>
          </p:cNvPr>
          <p:cNvSpPr>
            <a:spLocks noGrp="1"/>
          </p:cNvSpPr>
          <p:nvPr>
            <p:ph type="body" sz="quarter" idx="30" hasCustomPrompt="1"/>
          </p:nvPr>
        </p:nvSpPr>
        <p:spPr>
          <a:xfrm rot="2700000">
            <a:off x="5918350" y="2347755"/>
            <a:ext cx="452152" cy="452159"/>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20" name="Picture Placeholder 12">
            <a:extLst>
              <a:ext uri="{FF2B5EF4-FFF2-40B4-BE49-F238E27FC236}">
                <a16:creationId xmlns:a16="http://schemas.microsoft.com/office/drawing/2014/main" id="{C86FCB76-50A7-485D-A422-E0A8E34E14CE}"/>
              </a:ext>
            </a:extLst>
          </p:cNvPr>
          <p:cNvSpPr>
            <a:spLocks noGrp="1"/>
          </p:cNvSpPr>
          <p:nvPr>
            <p:ph type="pic" sz="quarter" idx="31" hasCustomPrompt="1"/>
          </p:nvPr>
        </p:nvSpPr>
        <p:spPr>
          <a:xfrm>
            <a:off x="5981058" y="2425825"/>
            <a:ext cx="320551" cy="303404"/>
          </a:xfrm>
        </p:spPr>
        <p:txBody>
          <a:bodyPr/>
          <a:lstStyle>
            <a:lvl1pPr marL="0" indent="0" rtl="0">
              <a:buNone/>
              <a:defRPr/>
            </a:lvl1pPr>
          </a:lstStyle>
          <a:p>
            <a:r>
              <a:rPr lang="nb-NO" dirty="0"/>
              <a:t> </a:t>
            </a:r>
            <a:endParaRPr lang="en-GB" dirty="0"/>
          </a:p>
        </p:txBody>
      </p:sp>
      <p:sp>
        <p:nvSpPr>
          <p:cNvPr id="21" name="Title 1">
            <a:extLst>
              <a:ext uri="{FF2B5EF4-FFF2-40B4-BE49-F238E27FC236}">
                <a16:creationId xmlns:a16="http://schemas.microsoft.com/office/drawing/2014/main" id="{CFC306AA-5B66-4860-AF29-D8D43AE5C5D5}"/>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22" name="Plassholder for tekst 10">
            <a:extLst>
              <a:ext uri="{FF2B5EF4-FFF2-40B4-BE49-F238E27FC236}">
                <a16:creationId xmlns:a16="http://schemas.microsoft.com/office/drawing/2014/main" id="{C61A1C00-E038-4BA5-8E4A-753005E661A1}"/>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89388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856" y="1615136"/>
            <a:ext cx="1927023" cy="1928575"/>
          </a:xfrm>
        </p:spPr>
        <p:txBody>
          <a:bodyPr/>
          <a:lstStyle>
            <a:lvl1pPr algn="ctr">
              <a:spcBef>
                <a:spcPts val="375"/>
              </a:spcBef>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2563409" y="1615136"/>
            <a:ext cx="1927023" cy="1928575"/>
          </a:xfrm>
        </p:spPr>
        <p:txBody>
          <a:bodyPr/>
          <a:lstStyle>
            <a:lvl1pPr algn="ctr">
              <a:spcBef>
                <a:spcPts val="375"/>
              </a:spcBef>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476856"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476856"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2563409"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2563409"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4648637" y="1619603"/>
            <a:ext cx="1927023" cy="1928575"/>
          </a:xfrm>
        </p:spPr>
        <p:txBody>
          <a:bodyPr/>
          <a:lstStyle>
            <a:lvl1pPr algn="ctr">
              <a:spcBef>
                <a:spcPts val="375"/>
              </a:spcBef>
              <a:defRPr/>
            </a:lvl1pPr>
          </a:lstStyle>
          <a:p>
            <a:pPr lvl="0"/>
            <a:r>
              <a:rPr lang="en-US"/>
              <a:t>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6735190" y="1619603"/>
            <a:ext cx="1927023" cy="1928575"/>
          </a:xfrm>
        </p:spPr>
        <p:txBody>
          <a:bodyPr/>
          <a:lstStyle>
            <a:lvl1pPr algn="ctr">
              <a:spcBef>
                <a:spcPts val="375"/>
              </a:spcBef>
              <a:defRPr/>
            </a:lvl1pPr>
          </a:lstStyle>
          <a:p>
            <a:pPr lvl="0"/>
            <a:r>
              <a:rPr lang="en-US"/>
              <a:t>Edit Master text styles</a:t>
            </a:r>
          </a:p>
        </p:txBody>
      </p:sp>
      <p:sp>
        <p:nvSpPr>
          <p:cNvPr id="19" name="Plassholder for tekst 3">
            <a:extLst>
              <a:ext uri="{FF2B5EF4-FFF2-40B4-BE49-F238E27FC236}">
                <a16:creationId xmlns:a16="http://schemas.microsoft.com/office/drawing/2014/main" id="{05F8D07D-7E68-42CE-A984-D143225D3C1C}"/>
              </a:ext>
            </a:extLst>
          </p:cNvPr>
          <p:cNvSpPr>
            <a:spLocks noGrp="1"/>
          </p:cNvSpPr>
          <p:nvPr>
            <p:ph type="body" sz="quarter" idx="27"/>
          </p:nvPr>
        </p:nvSpPr>
        <p:spPr>
          <a:xfrm>
            <a:off x="4648637"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tekst 3">
            <a:extLst>
              <a:ext uri="{FF2B5EF4-FFF2-40B4-BE49-F238E27FC236}">
                <a16:creationId xmlns:a16="http://schemas.microsoft.com/office/drawing/2014/main" id="{441FAC80-D31E-4FB4-A07A-D2F30B599A05}"/>
              </a:ext>
            </a:extLst>
          </p:cNvPr>
          <p:cNvSpPr>
            <a:spLocks noGrp="1"/>
          </p:cNvSpPr>
          <p:nvPr>
            <p:ph type="body" sz="quarter" idx="28"/>
          </p:nvPr>
        </p:nvSpPr>
        <p:spPr>
          <a:xfrm>
            <a:off x="4648637"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tekst 3">
            <a:extLst>
              <a:ext uri="{FF2B5EF4-FFF2-40B4-BE49-F238E27FC236}">
                <a16:creationId xmlns:a16="http://schemas.microsoft.com/office/drawing/2014/main" id="{15B89517-D6A2-4CED-919A-A87886AFAF23}"/>
              </a:ext>
            </a:extLst>
          </p:cNvPr>
          <p:cNvSpPr>
            <a:spLocks noGrp="1"/>
          </p:cNvSpPr>
          <p:nvPr>
            <p:ph type="body" sz="quarter" idx="29"/>
          </p:nvPr>
        </p:nvSpPr>
        <p:spPr>
          <a:xfrm>
            <a:off x="6735190" y="3668741"/>
            <a:ext cx="1927023" cy="161601"/>
          </a:xfrm>
        </p:spPr>
        <p:txBody>
          <a:bodyPr>
            <a:spAutoFit/>
          </a:bodyPr>
          <a:lstStyle>
            <a:lvl1pPr marL="0" indent="0" algn="ctr">
              <a:spcBef>
                <a:spcPts val="0"/>
              </a:spcBef>
              <a:buNone/>
              <a:defRPr sz="1050" b="1" cap="all" baseline="0">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tekst 3">
            <a:extLst>
              <a:ext uri="{FF2B5EF4-FFF2-40B4-BE49-F238E27FC236}">
                <a16:creationId xmlns:a16="http://schemas.microsoft.com/office/drawing/2014/main" id="{CEF697D1-58DB-477B-8E6F-34DA3D7B16F1}"/>
              </a:ext>
            </a:extLst>
          </p:cNvPr>
          <p:cNvSpPr>
            <a:spLocks noGrp="1"/>
          </p:cNvSpPr>
          <p:nvPr>
            <p:ph type="body" sz="quarter" idx="30"/>
          </p:nvPr>
        </p:nvSpPr>
        <p:spPr>
          <a:xfrm>
            <a:off x="6735190" y="3923564"/>
            <a:ext cx="1927023" cy="657539"/>
          </a:xfrm>
        </p:spPr>
        <p:txBody>
          <a:bodyPr>
            <a:noAutofit/>
          </a:bodyPr>
          <a:lstStyle>
            <a:lvl1pPr marL="0" indent="0" algn="ctr">
              <a:lnSpc>
                <a:spcPct val="95000"/>
              </a:lnSpc>
              <a:spcBef>
                <a:spcPts val="0"/>
              </a:spcBef>
              <a:spcAft>
                <a:spcPts val="300"/>
              </a:spcAft>
              <a:buNone/>
              <a:defRPr sz="863" b="0" cap="none" baseline="0">
                <a:latin typeface="Calibri" panose="020F0502020204030204" pitchFamily="34" charset="0"/>
                <a:cs typeface="Calibri" panose="020F0502020204030204" pitchFamily="34" charset="0"/>
              </a:defRPr>
            </a:lvl1pPr>
          </a:lstStyle>
          <a:p>
            <a:pPr lvl="0"/>
            <a:r>
              <a:rPr lang="en-US"/>
              <a:t>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228535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New chapter, light blue">
    <p:bg>
      <p:bgPr>
        <a:blipFill>
          <a:blip r:embed="rId2"/>
          <a:stretch>
            <a:fillRect/>
          </a:stretch>
        </a:blip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327227" y="930583"/>
            <a:ext cx="3278408" cy="3282980"/>
          </a:xfrm>
          <a:prstGeom prst="rect">
            <a:avLst/>
          </a:prstGeom>
          <a:solidFill>
            <a:srgbClr val="54C6D7"/>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1673195" y="1244215"/>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327226" y="1866081"/>
            <a:ext cx="3279052" cy="2188712"/>
          </a:xfrm>
        </p:spPr>
        <p:txBody>
          <a:bodyPr lIns="360000" rIns="360000" bIns="432000" anchor="b" anchorCtr="0">
            <a:normAutofit/>
          </a:bodyPr>
          <a:lstStyle>
            <a:lvl1pPr marL="0" indent="0" algn="ctr">
              <a:lnSpc>
                <a:spcPct val="120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sp>
        <p:nvSpPr>
          <p:cNvPr id="8"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9"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1"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134454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PP Cover page #4">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143454-EA3E-B860-6032-1611974A85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85" r="15921"/>
          <a:stretch/>
        </p:blipFill>
        <p:spPr bwMode="auto">
          <a:xfrm>
            <a:off x="0" y="-1"/>
            <a:ext cx="9144000" cy="5143502"/>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F9CA73EC-516B-41F8-A9C3-25CF81303608}" type="datetime1">
              <a:rPr lang="nb-NO" smtClean="0"/>
              <a:t>27.10.2023</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0" name="Plassholder for bunntekst 4">
            <a:extLst>
              <a:ext uri="{FF2B5EF4-FFF2-40B4-BE49-F238E27FC236}">
                <a16:creationId xmlns:a16="http://schemas.microsoft.com/office/drawing/2014/main" id="{AA1EBEB0-EEF4-3390-D14C-0DA6D13CE16B}"/>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A9B89631-2634-FD1F-B91B-27111F3AD5FA}"/>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66060866-B72C-2F90-624E-9FC3BB5D09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485" r="15921"/>
          <a:stretch/>
        </p:blipFill>
        <p:spPr bwMode="auto">
          <a:xfrm>
            <a:off x="0" y="-1"/>
            <a:ext cx="9144000" cy="5143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31C7C148-85F6-9EA2-F222-2BCED45CD7C7}"/>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7B42DD64-D982-C1F3-CC72-6F36069C4913}"/>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pic>
        <p:nvPicPr>
          <p:cNvPr id="13" name="Picture 1">
            <a:extLst>
              <a:ext uri="{FF2B5EF4-FFF2-40B4-BE49-F238E27FC236}">
                <a16:creationId xmlns:a16="http://schemas.microsoft.com/office/drawing/2014/main" id="{ED327846-1C13-601C-3EB6-86EF6DE8D08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14" name="TekstSylinder 12">
            <a:extLst>
              <a:ext uri="{FF2B5EF4-FFF2-40B4-BE49-F238E27FC236}">
                <a16:creationId xmlns:a16="http://schemas.microsoft.com/office/drawing/2014/main" id="{62CA79B0-1484-C34C-CD81-33877F441E04}"/>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18546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New chapter,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327227" y="930583"/>
            <a:ext cx="3278408" cy="3282980"/>
          </a:xfrm>
          <a:prstGeom prst="rect">
            <a:avLst/>
          </a:prstGeom>
          <a:solidFill>
            <a:schemeClr val="accent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327226" y="1866081"/>
            <a:ext cx="3279052" cy="2188712"/>
          </a:xfrm>
        </p:spPr>
        <p:txBody>
          <a:bodyPr lIns="360000" rIns="360000" bIns="432000" anchor="b" anchorCtr="0">
            <a:normAutofit/>
          </a:bodyPr>
          <a:lstStyle>
            <a:lvl1pPr marL="0" indent="0" algn="ctr">
              <a:lnSpc>
                <a:spcPct val="12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32955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New chapter,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327227" y="930583"/>
            <a:ext cx="3278408" cy="3282980"/>
          </a:xfrm>
          <a:prstGeom prst="rect">
            <a:avLst/>
          </a:prstGeom>
          <a:solidFill>
            <a:schemeClr val="accent4"/>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327226" y="1866081"/>
            <a:ext cx="3279052" cy="2188712"/>
          </a:xfrm>
        </p:spPr>
        <p:txBody>
          <a:bodyPr lIns="360000" rIns="360000" bIns="432000" anchor="b" anchorCtr="0">
            <a:normAutofit/>
          </a:bodyPr>
          <a:lstStyle>
            <a:lvl1pPr marL="0" indent="0" algn="ctr">
              <a:lnSpc>
                <a:spcPct val="12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mj-lt"/>
                <a:cs typeface="Calibri" panose="020F0502020204030204" pitchFamily="34" charset="0"/>
              </a:rPr>
              <a:t>KONGSBERG PROPRIETARY  - See Statement of Proprietary information</a:t>
            </a:r>
            <a:endParaRPr lang="en-GB" sz="675" b="0" noProof="0" dirty="0">
              <a:solidFill>
                <a:srgbClr val="999999"/>
              </a:solidFill>
              <a:latin typeface="+mj-lt"/>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b="0" dirty="0">
                <a:solidFill>
                  <a:srgbClr val="001539"/>
                </a:solidFill>
                <a:latin typeface="+mj-lt"/>
                <a:cs typeface="Calibri" panose="020F0502020204030204" pitchFamily="34" charset="0"/>
              </a:rPr>
              <a:t>WORLD CLASS  –  Through people, technology and dedication</a:t>
            </a:r>
            <a:endParaRPr lang="nb-NO" sz="675" b="0" dirty="0">
              <a:solidFill>
                <a:srgbClr val="001539"/>
              </a:solidFill>
              <a:latin typeface="+mj-lt"/>
              <a:cs typeface="Calibri" panose="020F0502020204030204" pitchFamily="34" charset="0"/>
            </a:endParaRPr>
          </a:p>
        </p:txBody>
      </p:sp>
    </p:spTree>
    <p:extLst>
      <p:ext uri="{BB962C8B-B14F-4D97-AF65-F5344CB8AC3E}">
        <p14:creationId xmlns:p14="http://schemas.microsoft.com/office/powerpoint/2010/main" val="13679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4651188" y="562637"/>
            <a:ext cx="4012691" cy="1932309"/>
          </a:xfrm>
          <a:solidFill>
            <a:srgbClr val="54C6D7"/>
          </a:solidFill>
        </p:spPr>
        <p:txBody>
          <a:bodyPr lIns="144000" tIns="90000" rIns="144000" bIns="90000" anchor="t" anchorCtr="0"/>
          <a:lstStyle>
            <a:lvl1pPr algn="l">
              <a:defRPr sz="2250" b="1"/>
            </a:lvl1pPr>
            <a:lvl2pPr algn="l">
              <a:defRPr sz="15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4651188" y="2652425"/>
            <a:ext cx="4012691" cy="1932309"/>
          </a:xfrm>
          <a:solidFill>
            <a:srgbClr val="54C6D7"/>
          </a:solidFill>
        </p:spPr>
        <p:txBody>
          <a:bodyPr lIns="144000" tIns="90000" rIns="144000" bIns="90000" anchor="b" anchorCtr="0"/>
          <a:lstStyle>
            <a:lvl1pPr algn="l">
              <a:defRPr sz="2250" b="1"/>
            </a:lvl1pPr>
            <a:lvl2pPr algn="l">
              <a:defRPr sz="15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2565654" y="562637"/>
            <a:ext cx="1927159" cy="1932309"/>
          </a:xfrm>
          <a:solidFill>
            <a:srgbClr val="54C6D7"/>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2565654" y="2652425"/>
            <a:ext cx="1927159" cy="1932309"/>
          </a:xfrm>
          <a:solidFill>
            <a:srgbClr val="54C6D7"/>
          </a:solidFill>
        </p:spPr>
        <p:txBody>
          <a:bodyPr lIns="144000" tIns="90000" rIns="144000" bIns="90000" anchor="b"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3728283" y="1728046"/>
            <a:ext cx="1687434" cy="168740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4127854" y="2123448"/>
            <a:ext cx="904331" cy="904345"/>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4243941"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7" name="Plassholder for tekst 10">
            <a:extLst>
              <a:ext uri="{FF2B5EF4-FFF2-40B4-BE49-F238E27FC236}">
                <a16:creationId xmlns:a16="http://schemas.microsoft.com/office/drawing/2014/main" id="{0AC81652-F3EB-4D17-A72C-500EA3DB16C1}"/>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B944CEE7-FF22-4AF9-BFD1-50E6B7A9D353}"/>
              </a:ext>
            </a:extLst>
          </p:cNvPr>
          <p:cNvSpPr>
            <a:spLocks noGrp="1"/>
          </p:cNvSpPr>
          <p:nvPr>
            <p:ph type="body" sz="quarter" idx="33"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4983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pecial slide short title, picture only">
    <p:bg>
      <p:bgPr>
        <a:solidFill>
          <a:schemeClr val="bg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3D536C38-58C0-4D1D-8293-E2010EBB867E}"/>
              </a:ext>
            </a:extLst>
          </p:cNvPr>
          <p:cNvSpPr>
            <a:spLocks noGrp="1"/>
          </p:cNvSpPr>
          <p:nvPr>
            <p:ph type="pic" sz="quarter" idx="36"/>
          </p:nvPr>
        </p:nvSpPr>
        <p:spPr>
          <a:xfrm>
            <a:off x="2565655" y="562637"/>
            <a:ext cx="1927159" cy="1932309"/>
          </a:xfrm>
          <a:prstGeom prst="rect">
            <a:avLst/>
          </a:prstGeom>
          <a:solidFill>
            <a:srgbClr val="54C6D7"/>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4B5AF019-7FDC-49FE-9A58-25C113B29E90}"/>
              </a:ext>
            </a:extLst>
          </p:cNvPr>
          <p:cNvSpPr>
            <a:spLocks noGrp="1"/>
          </p:cNvSpPr>
          <p:nvPr>
            <p:ph type="pic" sz="quarter" idx="35"/>
          </p:nvPr>
        </p:nvSpPr>
        <p:spPr>
          <a:xfrm>
            <a:off x="2565655" y="2652425"/>
            <a:ext cx="1927159" cy="1932309"/>
          </a:xfrm>
          <a:prstGeom prst="rect">
            <a:avLst/>
          </a:prstGeom>
          <a:solidFill>
            <a:srgbClr val="54C6D7"/>
          </a:solidFill>
        </p:spPr>
        <p:txBody>
          <a:bodyPr lIns="144000" tIns="90000" rIns="144000" bIns="90000"/>
          <a:lstStyle/>
          <a:p>
            <a:r>
              <a:rPr lang="en-US"/>
              <a:t>Click icon to add picture</a:t>
            </a:r>
            <a:endParaRPr lang="nb-NO"/>
          </a:p>
        </p:txBody>
      </p:sp>
      <p:sp>
        <p:nvSpPr>
          <p:cNvPr id="3" name="Plassholder for bilde 2">
            <a:extLst>
              <a:ext uri="{FF2B5EF4-FFF2-40B4-BE49-F238E27FC236}">
                <a16:creationId xmlns:a16="http://schemas.microsoft.com/office/drawing/2014/main" id="{8080A9CE-F63A-47AF-805C-C756D055EF5E}"/>
              </a:ext>
            </a:extLst>
          </p:cNvPr>
          <p:cNvSpPr>
            <a:spLocks noGrp="1"/>
          </p:cNvSpPr>
          <p:nvPr>
            <p:ph type="pic" sz="quarter" idx="33"/>
          </p:nvPr>
        </p:nvSpPr>
        <p:spPr>
          <a:xfrm>
            <a:off x="4651189" y="2652425"/>
            <a:ext cx="4012691" cy="1932309"/>
          </a:xfrm>
          <a:prstGeom prst="rect">
            <a:avLst/>
          </a:prstGeom>
          <a:solidFill>
            <a:srgbClr val="54C6D7"/>
          </a:solidFill>
        </p:spPr>
        <p:txBody>
          <a:bodyPr lIns="144000" tIns="90000" rIns="144000" bIns="90000"/>
          <a:lstStyle/>
          <a:p>
            <a:r>
              <a:rPr lang="en-US"/>
              <a:t>Click icon to add picture</a:t>
            </a:r>
            <a:endParaRPr lang="nb-NO"/>
          </a:p>
        </p:txBody>
      </p:sp>
      <p:sp>
        <p:nvSpPr>
          <p:cNvPr id="5" name="Plassholder for bilde 4">
            <a:extLst>
              <a:ext uri="{FF2B5EF4-FFF2-40B4-BE49-F238E27FC236}">
                <a16:creationId xmlns:a16="http://schemas.microsoft.com/office/drawing/2014/main" id="{27C592B4-76E2-48BB-BA0D-CBA875ABEB8D}"/>
              </a:ext>
            </a:extLst>
          </p:cNvPr>
          <p:cNvSpPr>
            <a:spLocks noGrp="1"/>
          </p:cNvSpPr>
          <p:nvPr>
            <p:ph type="pic" sz="quarter" idx="34"/>
          </p:nvPr>
        </p:nvSpPr>
        <p:spPr>
          <a:xfrm>
            <a:off x="4651189" y="562637"/>
            <a:ext cx="4012691" cy="1932309"/>
          </a:xfrm>
          <a:prstGeom prst="rect">
            <a:avLst/>
          </a:prstGeom>
          <a:solidFill>
            <a:srgbClr val="54C6D7"/>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3728283" y="1728046"/>
            <a:ext cx="1687434" cy="168740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4127854" y="2123448"/>
            <a:ext cx="904331" cy="904345"/>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4243941"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16" name="Plassholder for tekst 3">
            <a:extLst>
              <a:ext uri="{FF2B5EF4-FFF2-40B4-BE49-F238E27FC236}">
                <a16:creationId xmlns:a16="http://schemas.microsoft.com/office/drawing/2014/main" id="{482F3D1E-77C2-4A4C-B492-05E6E29EEA03}"/>
              </a:ext>
            </a:extLst>
          </p:cNvPr>
          <p:cNvSpPr>
            <a:spLocks noGrp="1"/>
          </p:cNvSpPr>
          <p:nvPr>
            <p:ph type="body" sz="quarter" idx="37"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83001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pecial slide long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480121" y="2578501"/>
            <a:ext cx="400388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733862" y="562637"/>
            <a:ext cx="1930017" cy="1932309"/>
          </a:xfrm>
          <a:solidFill>
            <a:srgbClr val="54C6D7"/>
          </a:solidFill>
        </p:spPr>
        <p:txBody>
          <a:bodyPr lIns="144000" tIns="90000" rIns="144000" bIns="90000" anchor="t"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733862" y="2652425"/>
            <a:ext cx="1930017" cy="1932309"/>
          </a:xfrm>
          <a:solidFill>
            <a:srgbClr val="54C6D7"/>
          </a:solidFill>
        </p:spPr>
        <p:txBody>
          <a:bodyPr lIns="144000" tIns="90000" rIns="144000" bIns="90000" anchor="b"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4648328" y="562637"/>
            <a:ext cx="1930017" cy="1932309"/>
          </a:xfrm>
          <a:solidFill>
            <a:srgbClr val="54C6D7"/>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4648328" y="2652425"/>
            <a:ext cx="1930017" cy="1932309"/>
          </a:xfrm>
          <a:solidFill>
            <a:srgbClr val="54C6D7"/>
          </a:solidFill>
        </p:spPr>
        <p:txBody>
          <a:bodyPr lIns="144000" tIns="90000" rIns="144000" bIns="90000" anchor="b"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6323637" y="2295895"/>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8" name="Plassholder for tekst 3">
            <a:extLst>
              <a:ext uri="{FF2B5EF4-FFF2-40B4-BE49-F238E27FC236}">
                <a16:creationId xmlns:a16="http://schemas.microsoft.com/office/drawing/2014/main" id="{DBB01DAC-F6A1-4E5E-8F58-4C8F409E7660}"/>
              </a:ext>
            </a:extLst>
          </p:cNvPr>
          <p:cNvSpPr>
            <a:spLocks noGrp="1"/>
          </p:cNvSpPr>
          <p:nvPr>
            <p:ph type="body" sz="quarter" idx="37" hasCustomPrompt="1"/>
          </p:nvPr>
        </p:nvSpPr>
        <p:spPr>
          <a:xfrm>
            <a:off x="480123" y="1595230"/>
            <a:ext cx="401269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95912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pecial slide long title, pictures only">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FD9D673-C144-485C-B86E-4BECB113CA5B}"/>
              </a:ext>
            </a:extLst>
          </p:cNvPr>
          <p:cNvSpPr>
            <a:spLocks noGrp="1"/>
          </p:cNvSpPr>
          <p:nvPr>
            <p:ph type="pic" sz="quarter" idx="35"/>
          </p:nvPr>
        </p:nvSpPr>
        <p:spPr>
          <a:xfrm>
            <a:off x="6733862" y="562637"/>
            <a:ext cx="1930017" cy="1932309"/>
          </a:xfrm>
          <a:prstGeom prst="rect">
            <a:avLst/>
          </a:prstGeom>
          <a:solidFill>
            <a:srgbClr val="54C6D7"/>
          </a:solidFill>
        </p:spPr>
        <p:txBody>
          <a:bodyPr lIns="144000" tIns="90000" rIns="144000" bIns="90000"/>
          <a:lstStyle/>
          <a:p>
            <a:r>
              <a:rPr lang="en-US"/>
              <a:t>Click icon to add picture</a:t>
            </a:r>
            <a:endParaRPr lang="nb-NO"/>
          </a:p>
        </p:txBody>
      </p:sp>
      <p:sp>
        <p:nvSpPr>
          <p:cNvPr id="2" name="Plassholder for bilde 1">
            <a:extLst>
              <a:ext uri="{FF2B5EF4-FFF2-40B4-BE49-F238E27FC236}">
                <a16:creationId xmlns:a16="http://schemas.microsoft.com/office/drawing/2014/main" id="{0F5840C5-82EA-4619-A693-4526FAF5E8E3}"/>
              </a:ext>
            </a:extLst>
          </p:cNvPr>
          <p:cNvSpPr>
            <a:spLocks noGrp="1"/>
          </p:cNvSpPr>
          <p:nvPr>
            <p:ph type="pic" sz="quarter" idx="33"/>
          </p:nvPr>
        </p:nvSpPr>
        <p:spPr>
          <a:xfrm>
            <a:off x="4648328" y="562637"/>
            <a:ext cx="1930017" cy="1932309"/>
          </a:xfrm>
          <a:prstGeom prst="rect">
            <a:avLst/>
          </a:prstGeom>
          <a:solidFill>
            <a:srgbClr val="54C6D7"/>
          </a:solidFill>
        </p:spPr>
        <p:txBody>
          <a:bodyPr lIns="144000" tIns="90000" rIns="144000" bIns="90000"/>
          <a:lstStyle/>
          <a:p>
            <a:r>
              <a:rPr lang="en-US"/>
              <a:t>Click icon to add picture</a:t>
            </a:r>
            <a:endParaRPr lang="nb-NO"/>
          </a:p>
        </p:txBody>
      </p:sp>
      <p:sp>
        <p:nvSpPr>
          <p:cNvPr id="3" name="Plassholder for bilde 2">
            <a:extLst>
              <a:ext uri="{FF2B5EF4-FFF2-40B4-BE49-F238E27FC236}">
                <a16:creationId xmlns:a16="http://schemas.microsoft.com/office/drawing/2014/main" id="{83698E97-A419-4DAC-AC23-8E95B4AB57DF}"/>
              </a:ext>
            </a:extLst>
          </p:cNvPr>
          <p:cNvSpPr>
            <a:spLocks noGrp="1"/>
          </p:cNvSpPr>
          <p:nvPr>
            <p:ph type="pic" sz="quarter" idx="34"/>
          </p:nvPr>
        </p:nvSpPr>
        <p:spPr>
          <a:xfrm>
            <a:off x="4648328" y="2652425"/>
            <a:ext cx="1930017" cy="1932309"/>
          </a:xfrm>
          <a:prstGeom prst="rect">
            <a:avLst/>
          </a:prstGeom>
          <a:solidFill>
            <a:srgbClr val="54C6D7"/>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0B94246B-CCE5-4271-8254-9221CD0FC5AF}"/>
              </a:ext>
            </a:extLst>
          </p:cNvPr>
          <p:cNvSpPr>
            <a:spLocks noGrp="1"/>
          </p:cNvSpPr>
          <p:nvPr>
            <p:ph type="pic" sz="quarter" idx="36"/>
          </p:nvPr>
        </p:nvSpPr>
        <p:spPr>
          <a:xfrm>
            <a:off x="6733862" y="2652425"/>
            <a:ext cx="1930017" cy="1932309"/>
          </a:xfrm>
          <a:prstGeom prst="rect">
            <a:avLst/>
          </a:prstGeom>
          <a:solidFill>
            <a:srgbClr val="54C6D7"/>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6323637" y="2295895"/>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17" name="Plassholder for tekst 10">
            <a:extLst>
              <a:ext uri="{FF2B5EF4-FFF2-40B4-BE49-F238E27FC236}">
                <a16:creationId xmlns:a16="http://schemas.microsoft.com/office/drawing/2014/main" id="{A4CCF822-803F-43D6-9552-A130BB9789EF}"/>
              </a:ext>
            </a:extLst>
          </p:cNvPr>
          <p:cNvSpPr>
            <a:spLocks noGrp="1"/>
          </p:cNvSpPr>
          <p:nvPr>
            <p:ph type="body" sz="quarter" idx="16"/>
          </p:nvPr>
        </p:nvSpPr>
        <p:spPr>
          <a:xfrm>
            <a:off x="480121" y="2578501"/>
            <a:ext cx="400388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18" name="Plassholder for tekst 3">
            <a:extLst>
              <a:ext uri="{FF2B5EF4-FFF2-40B4-BE49-F238E27FC236}">
                <a16:creationId xmlns:a16="http://schemas.microsoft.com/office/drawing/2014/main" id="{88328CA5-521D-49C0-A5FB-4EC5862E8693}"/>
              </a:ext>
            </a:extLst>
          </p:cNvPr>
          <p:cNvSpPr>
            <a:spLocks noGrp="1"/>
          </p:cNvSpPr>
          <p:nvPr>
            <p:ph type="body" sz="quarter" idx="37" hasCustomPrompt="1"/>
          </p:nvPr>
        </p:nvSpPr>
        <p:spPr>
          <a:xfrm>
            <a:off x="480123" y="1595230"/>
            <a:ext cx="401269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63770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733862" y="562636"/>
            <a:ext cx="1930017" cy="1932309"/>
          </a:xfrm>
          <a:solidFill>
            <a:srgbClr val="54C6D7"/>
          </a:solidFill>
        </p:spPr>
        <p:txBody>
          <a:bodyPr lIns="144000" tIns="90000" rIns="144000" bIns="90000" anchor="t"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733862" y="2652425"/>
            <a:ext cx="1930017" cy="1932309"/>
          </a:xfrm>
          <a:solidFill>
            <a:srgbClr val="54C6D7"/>
          </a:solidFill>
        </p:spPr>
        <p:txBody>
          <a:bodyPr lIns="144000" tIns="90000" rIns="144000" bIns="90000" anchor="b"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4648328" y="562636"/>
            <a:ext cx="1930017" cy="1932309"/>
          </a:xfrm>
          <a:solidFill>
            <a:srgbClr val="54C6D7"/>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4648328" y="2652425"/>
            <a:ext cx="1930017" cy="1932309"/>
          </a:xfrm>
          <a:solidFill>
            <a:srgbClr val="54C6D7"/>
          </a:solidFill>
        </p:spPr>
        <p:txBody>
          <a:bodyPr lIns="144000" tIns="90000" rIns="144000" bIns="90000" anchor="b"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2569475" y="562637"/>
            <a:ext cx="1930017" cy="4018227"/>
          </a:xfrm>
          <a:solidFill>
            <a:srgbClr val="54C6D7"/>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6323236"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8" name="Plassholder for tekst 10">
            <a:extLst>
              <a:ext uri="{FF2B5EF4-FFF2-40B4-BE49-F238E27FC236}">
                <a16:creationId xmlns:a16="http://schemas.microsoft.com/office/drawing/2014/main" id="{56B06E5B-200A-43BB-8B56-21F1084BBA65}"/>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1" name="Plassholder for tekst 3">
            <a:extLst>
              <a:ext uri="{FF2B5EF4-FFF2-40B4-BE49-F238E27FC236}">
                <a16:creationId xmlns:a16="http://schemas.microsoft.com/office/drawing/2014/main" id="{3D681719-F6C9-4307-8387-1F514F5FEED1}"/>
              </a:ext>
            </a:extLst>
          </p:cNvPr>
          <p:cNvSpPr>
            <a:spLocks noGrp="1"/>
          </p:cNvSpPr>
          <p:nvPr>
            <p:ph type="body" sz="quarter" idx="34"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45858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pecial slice five pictures">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8A30FB1-9E28-46D9-B4EB-B2FC145DAAB1}"/>
              </a:ext>
            </a:extLst>
          </p:cNvPr>
          <p:cNvSpPr>
            <a:spLocks noGrp="1"/>
          </p:cNvSpPr>
          <p:nvPr>
            <p:ph type="pic" sz="quarter" idx="35"/>
          </p:nvPr>
        </p:nvSpPr>
        <p:spPr>
          <a:xfrm>
            <a:off x="4648328"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5" name="Plassholder for bilde 4">
            <a:extLst>
              <a:ext uri="{FF2B5EF4-FFF2-40B4-BE49-F238E27FC236}">
                <a16:creationId xmlns:a16="http://schemas.microsoft.com/office/drawing/2014/main" id="{A1CD2809-5CF5-4AC7-97B5-0B15949F0D9F}"/>
              </a:ext>
            </a:extLst>
          </p:cNvPr>
          <p:cNvSpPr>
            <a:spLocks noGrp="1"/>
          </p:cNvSpPr>
          <p:nvPr>
            <p:ph type="pic" sz="quarter" idx="36"/>
          </p:nvPr>
        </p:nvSpPr>
        <p:spPr>
          <a:xfrm>
            <a:off x="4648328" y="562636"/>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16" name="Plassholder for bilde 15">
            <a:extLst>
              <a:ext uri="{FF2B5EF4-FFF2-40B4-BE49-F238E27FC236}">
                <a16:creationId xmlns:a16="http://schemas.microsoft.com/office/drawing/2014/main" id="{EE28B525-B554-47FD-AB30-78CF98C5AE62}"/>
              </a:ext>
            </a:extLst>
          </p:cNvPr>
          <p:cNvSpPr>
            <a:spLocks noGrp="1"/>
          </p:cNvSpPr>
          <p:nvPr>
            <p:ph type="pic" sz="quarter" idx="38"/>
          </p:nvPr>
        </p:nvSpPr>
        <p:spPr>
          <a:xfrm>
            <a:off x="6733862"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8B08171A-3F05-4809-B352-427F985217F6}"/>
              </a:ext>
            </a:extLst>
          </p:cNvPr>
          <p:cNvSpPr>
            <a:spLocks noGrp="1"/>
          </p:cNvSpPr>
          <p:nvPr>
            <p:ph type="pic" sz="quarter" idx="37"/>
          </p:nvPr>
        </p:nvSpPr>
        <p:spPr>
          <a:xfrm>
            <a:off x="6733862" y="562636"/>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21838"/>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6323236"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2" name="Plassholder for bilde 1">
            <a:extLst>
              <a:ext uri="{FF2B5EF4-FFF2-40B4-BE49-F238E27FC236}">
                <a16:creationId xmlns:a16="http://schemas.microsoft.com/office/drawing/2014/main" id="{478DDC0E-9B55-4A8C-BE53-8DA0708D506A}"/>
              </a:ext>
            </a:extLst>
          </p:cNvPr>
          <p:cNvSpPr>
            <a:spLocks noGrp="1"/>
          </p:cNvSpPr>
          <p:nvPr>
            <p:ph type="pic" sz="quarter" idx="34"/>
          </p:nvPr>
        </p:nvSpPr>
        <p:spPr>
          <a:xfrm>
            <a:off x="2569475" y="562637"/>
            <a:ext cx="1930017" cy="4018227"/>
          </a:xfrm>
          <a:prstGeom prst="rect">
            <a:avLst/>
          </a:prstGeom>
          <a:solidFill>
            <a:schemeClr val="accent2"/>
          </a:solidFill>
        </p:spPr>
        <p:txBody>
          <a:bodyPr lIns="144000" tIns="90000" rIns="144000" bIns="90000"/>
          <a:lstStyle/>
          <a:p>
            <a:r>
              <a:rPr lang="en-US"/>
              <a:t>Click icon to add picture</a:t>
            </a:r>
            <a:endParaRPr lang="nb-NO"/>
          </a:p>
        </p:txBody>
      </p:sp>
      <p:sp>
        <p:nvSpPr>
          <p:cNvPr id="15" name="Plassholder for tekst 10">
            <a:extLst>
              <a:ext uri="{FF2B5EF4-FFF2-40B4-BE49-F238E27FC236}">
                <a16:creationId xmlns:a16="http://schemas.microsoft.com/office/drawing/2014/main" id="{C474A60D-5302-4581-8F4F-0B83074EE90C}"/>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0" name="Plassholder for tekst 3">
            <a:extLst>
              <a:ext uri="{FF2B5EF4-FFF2-40B4-BE49-F238E27FC236}">
                <a16:creationId xmlns:a16="http://schemas.microsoft.com/office/drawing/2014/main" id="{D3D77729-22E6-4E29-9F11-7E929AD25E71}"/>
              </a:ext>
            </a:extLst>
          </p:cNvPr>
          <p:cNvSpPr>
            <a:spLocks noGrp="1"/>
          </p:cNvSpPr>
          <p:nvPr>
            <p:ph type="body" sz="quarter" idx="39"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39842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ll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130646" y="4716270"/>
            <a:ext cx="571441" cy="273844"/>
          </a:xfrm>
          <a:prstGeom prst="rect">
            <a:avLst/>
          </a:prstGeom>
        </p:spPr>
        <p:txBody>
          <a:bodyPr/>
          <a:lstStyle/>
          <a:p>
            <a:fld id="{7A3F00B2-786C-401B-9EB3-42A9D0DD4A9F}" type="slidenum">
              <a:rPr lang="nb-NO" smtClean="0"/>
              <a:t>‹#›</a:t>
            </a:fld>
            <a:endParaRPr lang="nb-NO"/>
          </a:p>
        </p:txBody>
      </p:sp>
      <p:sp>
        <p:nvSpPr>
          <p:cNvPr id="19" name="Plassholder for innhold 18">
            <a:extLst>
              <a:ext uri="{FF2B5EF4-FFF2-40B4-BE49-F238E27FC236}">
                <a16:creationId xmlns:a16="http://schemas.microsoft.com/office/drawing/2014/main" id="{4268314D-D62B-4DF1-A611-430DACFBDEBD}"/>
              </a:ext>
            </a:extLst>
          </p:cNvPr>
          <p:cNvSpPr>
            <a:spLocks noGrp="1"/>
          </p:cNvSpPr>
          <p:nvPr>
            <p:ph idx="13"/>
          </p:nvPr>
        </p:nvSpPr>
        <p:spPr>
          <a:xfrm>
            <a:off x="476312" y="2799781"/>
            <a:ext cx="1638513" cy="178082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rgbClr val="54C6D7"/>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8" name="Plassholder for innhold 17">
            <a:extLst>
              <a:ext uri="{FF2B5EF4-FFF2-40B4-BE49-F238E27FC236}">
                <a16:creationId xmlns:a16="http://schemas.microsoft.com/office/drawing/2014/main" id="{03316748-1678-4BB4-ADFE-3F9341E47917}"/>
              </a:ext>
            </a:extLst>
          </p:cNvPr>
          <p:cNvSpPr>
            <a:spLocks noGrp="1"/>
          </p:cNvSpPr>
          <p:nvPr>
            <p:ph idx="15"/>
          </p:nvPr>
        </p:nvSpPr>
        <p:spPr>
          <a:xfrm>
            <a:off x="3752744" y="1311467"/>
            <a:ext cx="1638513" cy="1639085"/>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rgbClr val="021838"/>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innhold 19">
            <a:extLst>
              <a:ext uri="{FF2B5EF4-FFF2-40B4-BE49-F238E27FC236}">
                <a16:creationId xmlns:a16="http://schemas.microsoft.com/office/drawing/2014/main" id="{D552B9FC-449C-4CF7-8BB0-5E3BE71BC72E}"/>
              </a:ext>
            </a:extLst>
          </p:cNvPr>
          <p:cNvSpPr>
            <a:spLocks noGrp="1"/>
          </p:cNvSpPr>
          <p:nvPr>
            <p:ph idx="16"/>
          </p:nvPr>
        </p:nvSpPr>
        <p:spPr>
          <a:xfrm>
            <a:off x="476015" y="1311467"/>
            <a:ext cx="1638513" cy="1639085"/>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rgbClr val="021838"/>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innhold 20">
            <a:extLst>
              <a:ext uri="{FF2B5EF4-FFF2-40B4-BE49-F238E27FC236}">
                <a16:creationId xmlns:a16="http://schemas.microsoft.com/office/drawing/2014/main" id="{999AB8A3-E6B7-4911-BC04-60B1DA45834F}"/>
              </a:ext>
            </a:extLst>
          </p:cNvPr>
          <p:cNvSpPr>
            <a:spLocks noGrp="1"/>
          </p:cNvSpPr>
          <p:nvPr>
            <p:ph idx="17"/>
          </p:nvPr>
        </p:nvSpPr>
        <p:spPr>
          <a:xfrm>
            <a:off x="3752744" y="2799781"/>
            <a:ext cx="1638513" cy="178082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rgbClr val="54C6D7"/>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innhold 21">
            <a:extLst>
              <a:ext uri="{FF2B5EF4-FFF2-40B4-BE49-F238E27FC236}">
                <a16:creationId xmlns:a16="http://schemas.microsoft.com/office/drawing/2014/main" id="{E4B1010C-3649-4EC4-A406-268B1F87917D}"/>
              </a:ext>
            </a:extLst>
          </p:cNvPr>
          <p:cNvSpPr>
            <a:spLocks noGrp="1"/>
          </p:cNvSpPr>
          <p:nvPr>
            <p:ph idx="18"/>
          </p:nvPr>
        </p:nvSpPr>
        <p:spPr>
          <a:xfrm>
            <a:off x="7029461" y="1311467"/>
            <a:ext cx="1638513" cy="1639085"/>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rgbClr val="021838"/>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Plassholder for innhold 22">
            <a:extLst>
              <a:ext uri="{FF2B5EF4-FFF2-40B4-BE49-F238E27FC236}">
                <a16:creationId xmlns:a16="http://schemas.microsoft.com/office/drawing/2014/main" id="{B8345A73-70B1-4638-B109-E60DD6292BE4}"/>
              </a:ext>
            </a:extLst>
          </p:cNvPr>
          <p:cNvSpPr>
            <a:spLocks noGrp="1"/>
          </p:cNvSpPr>
          <p:nvPr>
            <p:ph idx="19"/>
          </p:nvPr>
        </p:nvSpPr>
        <p:spPr>
          <a:xfrm>
            <a:off x="7027079" y="2799781"/>
            <a:ext cx="1638513" cy="178082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rgbClr val="54C6D7"/>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innhold 13">
            <a:extLst>
              <a:ext uri="{FF2B5EF4-FFF2-40B4-BE49-F238E27FC236}">
                <a16:creationId xmlns:a16="http://schemas.microsoft.com/office/drawing/2014/main" id="{2DBBD74C-5A1C-435D-8DF7-811296235E2B}"/>
              </a:ext>
            </a:extLst>
          </p:cNvPr>
          <p:cNvSpPr>
            <a:spLocks noGrp="1"/>
          </p:cNvSpPr>
          <p:nvPr>
            <p:ph idx="22"/>
          </p:nvPr>
        </p:nvSpPr>
        <p:spPr>
          <a:xfrm>
            <a:off x="2115576" y="2945219"/>
            <a:ext cx="1638513" cy="1635392"/>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rgbClr val="021838"/>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32" name="Plassholder for innhold 31">
            <a:extLst>
              <a:ext uri="{FF2B5EF4-FFF2-40B4-BE49-F238E27FC236}">
                <a16:creationId xmlns:a16="http://schemas.microsoft.com/office/drawing/2014/main" id="{1073CB98-ACC6-4E83-8AF2-DD4F469D67E1}"/>
              </a:ext>
            </a:extLst>
          </p:cNvPr>
          <p:cNvSpPr>
            <a:spLocks noGrp="1"/>
          </p:cNvSpPr>
          <p:nvPr>
            <p:ph sz="quarter" idx="24"/>
          </p:nvPr>
        </p:nvSpPr>
        <p:spPr>
          <a:xfrm>
            <a:off x="5391412" y="1311467"/>
            <a:ext cx="1638513" cy="1780773"/>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rgbClr val="A7845C"/>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innhold 31">
            <a:extLst>
              <a:ext uri="{FF2B5EF4-FFF2-40B4-BE49-F238E27FC236}">
                <a16:creationId xmlns:a16="http://schemas.microsoft.com/office/drawing/2014/main" id="{10B52021-2345-4053-95F8-252BFC365613}"/>
              </a:ext>
            </a:extLst>
          </p:cNvPr>
          <p:cNvSpPr>
            <a:spLocks noGrp="1"/>
          </p:cNvSpPr>
          <p:nvPr>
            <p:ph sz="quarter" idx="25"/>
          </p:nvPr>
        </p:nvSpPr>
        <p:spPr>
          <a:xfrm>
            <a:off x="2115445" y="1311467"/>
            <a:ext cx="1638513" cy="1780773"/>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rgbClr val="A7845C"/>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4" name="Plassholder for innhold 23">
            <a:extLst>
              <a:ext uri="{FF2B5EF4-FFF2-40B4-BE49-F238E27FC236}">
                <a16:creationId xmlns:a16="http://schemas.microsoft.com/office/drawing/2014/main" id="{6418F69F-87BC-4A6C-AF60-885086A1FA63}"/>
              </a:ext>
            </a:extLst>
          </p:cNvPr>
          <p:cNvSpPr>
            <a:spLocks noGrp="1"/>
          </p:cNvSpPr>
          <p:nvPr>
            <p:ph idx="26"/>
          </p:nvPr>
        </p:nvSpPr>
        <p:spPr>
          <a:xfrm>
            <a:off x="5389756" y="2945219"/>
            <a:ext cx="1638513" cy="1635392"/>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rgbClr val="021838"/>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312175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Qoutation">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560692"/>
            <a:ext cx="9144000" cy="4022116"/>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1927040" y="1297674"/>
            <a:ext cx="5289921" cy="2557332"/>
          </a:xfrm>
          <a:noFill/>
        </p:spPr>
        <p:txBody>
          <a:bodyPr lIns="1224000" tIns="1152000" rIns="1224000" bIns="1152000" anchor="ctr" anchorCtr="0">
            <a:spAutoFit/>
          </a:bodyPr>
          <a:lstStyle>
            <a:lvl1pPr marL="0" indent="0" algn="ctr">
              <a:buNone/>
              <a:defRPr sz="15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4" name="Slide Number Placeholder 3">
            <a:extLst>
              <a:ext uri="{FF2B5EF4-FFF2-40B4-BE49-F238E27FC236}">
                <a16:creationId xmlns:a16="http://schemas.microsoft.com/office/drawing/2014/main" id="{0E08B8F9-77EB-4212-811B-96E38D909679}"/>
              </a:ext>
            </a:extLst>
          </p:cNvPr>
          <p:cNvSpPr>
            <a:spLocks noGrp="1"/>
          </p:cNvSpPr>
          <p:nvPr>
            <p:ph type="sldNum" sz="quarter" idx="13"/>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243407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 Title and conten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9B2259BB-EC9F-6D37-059B-ED1C391C92A0}"/>
              </a:ext>
            </a:extLst>
          </p:cNvPr>
          <p:cNvSpPr>
            <a:spLocks noGrp="1"/>
          </p:cNvSpPr>
          <p:nvPr>
            <p:ph idx="1"/>
          </p:nvPr>
        </p:nvSpPr>
        <p:spPr/>
        <p:txBody>
          <a:bodyPr/>
          <a:lstStyle>
            <a:lvl2pPr marL="342900" indent="-171450">
              <a:buFont typeface="Arial" panose="020B0604020202020204" pitchFamily="34" charset="0"/>
              <a:buChar char="–"/>
              <a:defRPr/>
            </a:lvl2pPr>
            <a:lvl3pPr marL="514350" indent="-171450">
              <a:buFont typeface="Arial" panose="020B0604020202020204" pitchFamily="34" charset="0"/>
              <a:buChar char="–"/>
              <a:defRPr/>
            </a:lvl3pPr>
            <a:lvl4pPr marL="685800" indent="-171450">
              <a:buFont typeface="Arial" panose="020B0604020202020204" pitchFamily="34" charset="0"/>
              <a:buChar char="–"/>
              <a:defRPr/>
            </a:lvl4pPr>
            <a:lvl5pPr marL="857250" indent="-1714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27.10.2023</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7916902"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18572233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Bare tittel">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28AB1E98-794A-4861-9B4D-7C154BFB44D6}"/>
              </a:ext>
            </a:extLst>
          </p:cNvPr>
          <p:cNvSpPr>
            <a:spLocks noGrp="1"/>
          </p:cNvSpPr>
          <p:nvPr>
            <p:ph type="sldNum" sz="quarter" idx="11"/>
          </p:nvPr>
        </p:nvSpPr>
        <p:spPr>
          <a:xfrm>
            <a:off x="8130646" y="4716270"/>
            <a:ext cx="571441" cy="273844"/>
          </a:xfrm>
          <a:prstGeom prst="rect">
            <a:avLst/>
          </a:prstGeom>
        </p:spPr>
        <p:txBody>
          <a:bodyPr/>
          <a:lstStyle/>
          <a:p>
            <a:fld id="{7A3F00B2-786C-401B-9EB3-42A9D0DD4A9F}" type="slidenum">
              <a:rPr lang="nb-NO" smtClean="0"/>
              <a:pPr/>
              <a:t>‹#›</a:t>
            </a:fld>
            <a:endParaRPr lang="nb-NO" dirty="0"/>
          </a:p>
        </p:txBody>
      </p:sp>
      <p:sp>
        <p:nvSpPr>
          <p:cNvPr id="4" name="Title 1">
            <a:extLst>
              <a:ext uri="{FF2B5EF4-FFF2-40B4-BE49-F238E27FC236}">
                <a16:creationId xmlns:a16="http://schemas.microsoft.com/office/drawing/2014/main" id="{67071FD9-EB3C-4782-B84E-D04F089770BB}"/>
              </a:ext>
            </a:extLst>
          </p:cNvPr>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5" name="Plassholder for tekst 10">
            <a:extLst>
              <a:ext uri="{FF2B5EF4-FFF2-40B4-BE49-F238E27FC236}">
                <a16:creationId xmlns:a16="http://schemas.microsoft.com/office/drawing/2014/main" id="{6A0D7FD0-37A3-481D-A59F-D493332D6B16}"/>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246344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3" name="Content Placeholder 2"/>
          <p:cNvSpPr>
            <a:spLocks noGrp="1"/>
          </p:cNvSpPr>
          <p:nvPr>
            <p:ph idx="1" hasCustomPrompt="1"/>
          </p:nvPr>
        </p:nvSpPr>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f"/>
          <p:cNvSpPr>
            <a:spLocks noGrp="1"/>
          </p:cNvSpPr>
          <p:nvPr>
            <p:ph type="body" sz="quarter" idx="22" hasCustomPrompt="1"/>
          </p:nvPr>
        </p:nvSpPr>
        <p:spPr>
          <a:xfrm>
            <a:off x="0" y="4981500"/>
            <a:ext cx="2160000" cy="162000"/>
          </a:xfrm>
          <a:blipFill dpi="0" rotWithShape="1">
            <a:blip r:embed="rId2" cstate="print"/>
            <a:srcRect/>
            <a:stretch>
              <a:fillRect/>
            </a:stretch>
          </a:blipFill>
        </p:spPr>
        <p:txBody>
          <a:bodyPr rIns="0" anchor="ctr" anchorCtr="0">
            <a:noAutofit/>
          </a:bodyPr>
          <a:lstStyle>
            <a:lvl1pPr marL="0" marR="0" indent="0" algn="ctr" defTabSz="514265" rtl="0" eaLnBrk="1" fontAlgn="auto" latinLnBrk="0" hangingPunct="1">
              <a:lnSpc>
                <a:spcPct val="100000"/>
              </a:lnSpc>
              <a:spcBef>
                <a:spcPct val="20000"/>
              </a:spcBef>
              <a:spcAft>
                <a:spcPts val="0"/>
              </a:spcAft>
              <a:buClrTx/>
              <a:buSzTx/>
              <a:buFont typeface="Arial" pitchFamily="34" charset="0"/>
              <a:buNone/>
              <a:tabLst/>
              <a:defRPr sz="100" b="0">
                <a:solidFill>
                  <a:schemeClr val="bg1"/>
                </a:solidFill>
              </a:defRPr>
            </a:lvl1pPr>
          </a:lstStyle>
          <a:p>
            <a:pPr marL="0" marR="0" lvl="0" indent="0" algn="l" defTabSz="514265" rtl="0" eaLnBrk="1" fontAlgn="auto" latinLnBrk="0" hangingPunct="1">
              <a:lnSpc>
                <a:spcPct val="100000"/>
              </a:lnSpc>
              <a:spcBef>
                <a:spcPct val="20000"/>
              </a:spcBef>
              <a:spcAft>
                <a:spcPts val="0"/>
              </a:spcAft>
              <a:buClrTx/>
              <a:buSzTx/>
              <a:buFont typeface="Arial" pitchFamily="34" charset="0"/>
              <a:buNone/>
              <a:tabLst/>
              <a:defRPr/>
            </a:pPr>
            <a:r>
              <a:rPr lang="en-GB" sz="281" b="0" dirty="0"/>
              <a:t>.</a:t>
            </a:r>
          </a:p>
        </p:txBody>
      </p:sp>
      <p:sp>
        <p:nvSpPr>
          <p:cNvPr id="8" name="Date Placeholder 3"/>
          <p:cNvSpPr>
            <a:spLocks noGrp="1"/>
          </p:cNvSpPr>
          <p:nvPr>
            <p:ph type="dt" sz="half" idx="2"/>
          </p:nvPr>
        </p:nvSpPr>
        <p:spPr>
          <a:xfrm>
            <a:off x="2689222" y="5024728"/>
            <a:ext cx="933003" cy="107722"/>
          </a:xfrm>
          <a:prstGeom prst="rect">
            <a:avLst/>
          </a:prstGeom>
        </p:spPr>
        <p:txBody>
          <a:bodyPr vert="horz" lIns="0" tIns="0" rIns="0" bIns="0" rtlCol="0" anchor="t" anchorCtr="0">
            <a:noAutofit/>
          </a:bodyPr>
          <a:lstStyle>
            <a:lvl1pPr algn="l">
              <a:defRPr sz="394">
                <a:solidFill>
                  <a:schemeClr val="tx1">
                    <a:tint val="75000"/>
                  </a:schemeClr>
                </a:solidFill>
              </a:defRPr>
            </a:lvl1pPr>
          </a:lstStyle>
          <a:p>
            <a:fld id="{224B7939-B760-4D13-8F17-9F52E2A65C31}" type="datetime1">
              <a:rPr lang="nb-NO" smtClean="0"/>
              <a:pPr/>
              <a:t>27.10.2023</a:t>
            </a:fld>
            <a:endParaRPr lang="en-GB" dirty="0"/>
          </a:p>
        </p:txBody>
      </p:sp>
      <p:sp>
        <p:nvSpPr>
          <p:cNvPr id="13" name="Footer Placeholder 4"/>
          <p:cNvSpPr>
            <a:spLocks noGrp="1"/>
          </p:cNvSpPr>
          <p:nvPr>
            <p:ph type="ftr" sz="quarter" idx="3"/>
          </p:nvPr>
        </p:nvSpPr>
        <p:spPr>
          <a:xfrm>
            <a:off x="4211960" y="5024728"/>
            <a:ext cx="2808312" cy="107722"/>
          </a:xfrm>
          <a:prstGeom prst="rect">
            <a:avLst/>
          </a:prstGeom>
        </p:spPr>
        <p:txBody>
          <a:bodyPr vert="horz" lIns="0" tIns="0" rIns="0" bIns="0" rtlCol="0" anchor="t" anchorCtr="0">
            <a:noAutofit/>
          </a:bodyPr>
          <a:lstStyle>
            <a:lvl1pPr algn="l">
              <a:defRPr sz="394">
                <a:solidFill>
                  <a:schemeClr val="tx1">
                    <a:tint val="75000"/>
                  </a:schemeClr>
                </a:solidFill>
              </a:defRPr>
            </a:lvl1pPr>
          </a:lstStyle>
          <a:p>
            <a:r>
              <a:rPr lang="en-US" dirty="0"/>
              <a:t>WORLD CLASS - through people, technology and dedication</a:t>
            </a:r>
            <a:endParaRPr lang="en-GB" dirty="0"/>
          </a:p>
        </p:txBody>
      </p:sp>
      <p:sp>
        <p:nvSpPr>
          <p:cNvPr id="14" name="Slide Number Placeholder 5"/>
          <p:cNvSpPr>
            <a:spLocks noGrp="1"/>
          </p:cNvSpPr>
          <p:nvPr>
            <p:ph type="sldNum" sz="quarter" idx="4"/>
          </p:nvPr>
        </p:nvSpPr>
        <p:spPr>
          <a:xfrm>
            <a:off x="7239407" y="5024728"/>
            <a:ext cx="933003" cy="107722"/>
          </a:xfrm>
          <a:prstGeom prst="rect">
            <a:avLst/>
          </a:prstGeom>
        </p:spPr>
        <p:txBody>
          <a:bodyPr vert="horz" lIns="0" tIns="0" rIns="0" bIns="0" rtlCol="0" anchor="t" anchorCtr="0">
            <a:noAutofit/>
          </a:bodyPr>
          <a:lstStyle>
            <a:lvl1pPr algn="r">
              <a:defRPr sz="394">
                <a:solidFill>
                  <a:schemeClr val="tx1">
                    <a:tint val="75000"/>
                  </a:schemeClr>
                </a:solidFill>
              </a:defRPr>
            </a:lvl1pPr>
          </a:lstStyle>
          <a:p>
            <a:r>
              <a:rPr lang="en-GB" dirty="0"/>
              <a:t>Page </a:t>
            </a:r>
            <a:fld id="{024B331B-EC80-4993-B848-09EE40C61000}" type="slidenum">
              <a:rPr lang="en-GB" smtClean="0"/>
              <a:pPr/>
              <a:t>‹#›</a:t>
            </a:fld>
            <a:endParaRPr lang="en-GB" dirty="0"/>
          </a:p>
        </p:txBody>
      </p:sp>
    </p:spTree>
    <p:extLst>
      <p:ext uri="{BB962C8B-B14F-4D97-AF65-F5344CB8AC3E}">
        <p14:creationId xmlns:p14="http://schemas.microsoft.com/office/powerpoint/2010/main" val="176585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 2">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318" b="7354"/>
          <a:stretch/>
        </p:blipFill>
        <p:spPr>
          <a:xfrm flipH="1">
            <a:off x="0" y="562993"/>
            <a:ext cx="9143999" cy="4043297"/>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B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19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_Title slide, white - 2">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5287" b="49841"/>
          <a:stretch/>
        </p:blipFill>
        <p:spPr>
          <a:xfrm flipH="1">
            <a:off x="0" y="562993"/>
            <a:ext cx="9144000" cy="4043297"/>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B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608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4_Title slide, white - 2">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095" b="45687"/>
          <a:stretch/>
        </p:blipFill>
        <p:spPr>
          <a:xfrm flipH="1">
            <a:off x="1" y="562993"/>
            <a:ext cx="9143999" cy="4043297"/>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B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6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 3">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innendørs&#10;&#10;Beskrivelse som er generert med høy visshet">
            <a:extLst>
              <a:ext uri="{FF2B5EF4-FFF2-40B4-BE49-F238E27FC236}">
                <a16:creationId xmlns:a16="http://schemas.microsoft.com/office/drawing/2014/main" id="{26C97B1B-8FEA-45A2-9E61-B42B8E208CB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882" b="11843"/>
          <a:stretch/>
        </p:blipFill>
        <p:spPr>
          <a:xfrm rot="10800000">
            <a:off x="-3" y="562989"/>
            <a:ext cx="9144001" cy="4016178"/>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B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A3B8B21F-4FDF-4E0A-9BF6-0FE65EE925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677AFB21-1083-4C70-8623-364214221F21}"/>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11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Title slide, blue - 1">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EF88F4-2F4B-4CA0-B051-E1E58B65BE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473" b="10473"/>
          <a:stretch/>
        </p:blipFill>
        <p:spPr>
          <a:xfrm>
            <a:off x="0" y="562991"/>
            <a:ext cx="9144000" cy="405955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59548"/>
          </a:xfrm>
          <a:solidFill>
            <a:schemeClr val="accent1"/>
          </a:solidFill>
        </p:spPr>
        <p:txBody>
          <a:bodyPr anchor="b" anchorCtr="0"/>
          <a:lstStyle>
            <a:lvl1pPr marL="0" indent="0" algn="ctr">
              <a:lnSpc>
                <a:spcPct val="120000"/>
              </a:lnSpc>
              <a:spcBef>
                <a:spcPts val="0"/>
              </a:spcBef>
              <a:buNone/>
              <a:defRPr sz="105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chemeClr val="bg1"/>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27/10/2023</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2699647" y="563100"/>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4" name="Bilde 3" descr="Et bilde som inneholder kuppel, svart, bygning, innendørs&#10;&#10;Beskrivelse som er generert med svært høy visshet">
            <a:extLst>
              <a:ext uri="{FF2B5EF4-FFF2-40B4-BE49-F238E27FC236}">
                <a16:creationId xmlns:a16="http://schemas.microsoft.com/office/drawing/2014/main" id="{437CCA03-C942-4E35-A4A0-A979F13E07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97000" y="3512700"/>
            <a:ext cx="856267" cy="856267"/>
          </a:xfrm>
          <a:prstGeom prst="rect">
            <a:avLst/>
          </a:prstGeom>
        </p:spPr>
      </p:pic>
      <p:pic>
        <p:nvPicPr>
          <p:cNvPr id="14" name="Bilde 13" descr="Et bilde som inneholder innendørs&#10;&#10;Beskrivelse som er generert med høy visshet">
            <a:extLst>
              <a:ext uri="{FF2B5EF4-FFF2-40B4-BE49-F238E27FC236}">
                <a16:creationId xmlns:a16="http://schemas.microsoft.com/office/drawing/2014/main" id="{66473CF4-D307-436A-83DD-32496F42849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862553" y="3512430"/>
            <a:ext cx="4059263" cy="856537"/>
          </a:xfrm>
          <a:prstGeom prst="rect">
            <a:avLst/>
          </a:prstGeom>
        </p:spPr>
      </p:pic>
      <p:sp>
        <p:nvSpPr>
          <p:cNvPr id="13" name="TekstSylinder 12">
            <a:extLst>
              <a:ext uri="{FF2B5EF4-FFF2-40B4-BE49-F238E27FC236}">
                <a16:creationId xmlns:a16="http://schemas.microsoft.com/office/drawing/2014/main" id="{43EE50CF-99E5-4FC3-9ACA-334C379E6BBE}"/>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chemeClr val="bg1"/>
                </a:solidFill>
                <a:effectLst/>
                <a:latin typeface="Calibri" panose="020F0502020204030204" pitchFamily="34" charset="0"/>
                <a:ea typeface="+mn-ea"/>
                <a:cs typeface="Calibri" panose="020F0502020204030204" pitchFamily="34" charset="0"/>
              </a:rPr>
            </a:b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 2021 KONGSBERG – All rights reserved</a:t>
            </a:r>
            <a:r>
              <a:rPr lang="en-GB" sz="338" b="0" i="0" kern="1200" dirty="0">
                <a:solidFill>
                  <a:schemeClr val="bg1"/>
                </a:solidFill>
                <a:effectLst/>
                <a:latin typeface="Calibri" panose="020F0502020204030204" pitchFamily="34" charset="0"/>
                <a:ea typeface="+mn-ea"/>
                <a:cs typeface="Calibri" panose="020F0502020204030204" pitchFamily="34" charset="0"/>
              </a:rPr>
              <a:t>.</a:t>
            </a:r>
            <a:endParaRPr lang="nb-NO" sz="1013"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744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Title slide, blue - 2">
    <p:bg>
      <p:bgPr>
        <a:solidFill>
          <a:schemeClr val="accent1"/>
        </a:solidFill>
        <a:effectLst/>
      </p:bgPr>
    </p:bg>
    <p:spTree>
      <p:nvGrpSpPr>
        <p:cNvPr id="1" name=""/>
        <p:cNvGrpSpPr/>
        <p:nvPr/>
      </p:nvGrpSpPr>
      <p:grpSpPr>
        <a:xfrm>
          <a:off x="0" y="0"/>
          <a:ext cx="0" cy="0"/>
          <a:chOff x="0" y="0"/>
          <a:chExt cx="0" cy="0"/>
        </a:xfrm>
      </p:grpSpPr>
      <p:pic>
        <p:nvPicPr>
          <p:cNvPr id="14" name="Bilde 4">
            <a:extLst>
              <a:ext uri="{FF2B5EF4-FFF2-40B4-BE49-F238E27FC236}">
                <a16:creationId xmlns:a16="http://schemas.microsoft.com/office/drawing/2014/main" id="{6EC6A471-93C2-4B85-B17A-29E57E16F86D}"/>
              </a:ext>
            </a:extLst>
          </p:cNvPr>
          <p:cNvPicPr>
            <a:picLocks noChangeAspect="1"/>
          </p:cNvPicPr>
          <p:nvPr userDrawn="1"/>
        </p:nvPicPr>
        <p:blipFill>
          <a:blip r:embed="rId2">
            <a:extLst>
              <a:ext uri="{28A0092B-C50C-407E-A947-70E740481C1C}">
                <a14:useLocalDpi xmlns:a14="http://schemas.microsoft.com/office/drawing/2010/main" val="0"/>
              </a:ext>
            </a:extLst>
          </a:blip>
          <a:srcRect t="10695" b="10695"/>
          <a:stretch/>
        </p:blipFill>
        <p:spPr>
          <a:xfrm>
            <a:off x="0" y="562993"/>
            <a:ext cx="9144000" cy="4043297"/>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59548"/>
          </a:xfrm>
          <a:solidFill>
            <a:srgbClr val="001639"/>
          </a:solidFill>
        </p:spPr>
        <p:txBody>
          <a:bodyPr anchor="b" anchorCtr="0"/>
          <a:lstStyle>
            <a:lvl1pPr marL="0" indent="0" algn="ctr">
              <a:lnSpc>
                <a:spcPct val="120000"/>
              </a:lnSpc>
              <a:spcBef>
                <a:spcPts val="0"/>
              </a:spcBef>
              <a:buNone/>
              <a:defRPr sz="105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chemeClr val="bg1"/>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27/10/2023</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2699647" y="563100"/>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5" name="TekstSylinder 14">
            <a:extLst>
              <a:ext uri="{FF2B5EF4-FFF2-40B4-BE49-F238E27FC236}">
                <a16:creationId xmlns:a16="http://schemas.microsoft.com/office/drawing/2014/main" id="{A0DAB33A-4EE8-4FA8-BE92-34D3F47E485B}"/>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chemeClr val="bg1"/>
                </a:solidFill>
                <a:effectLst/>
                <a:latin typeface="Calibri" panose="020F0502020204030204" pitchFamily="34" charset="0"/>
                <a:ea typeface="+mn-ea"/>
                <a:cs typeface="Calibri" panose="020F0502020204030204" pitchFamily="34" charset="0"/>
              </a:rPr>
            </a:b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 2021 KONGSBERG – All rights reserved</a:t>
            </a:r>
            <a:r>
              <a:rPr lang="en-GB" sz="338" b="0" i="0" kern="1200" dirty="0">
                <a:solidFill>
                  <a:schemeClr val="bg1"/>
                </a:solidFill>
                <a:effectLst/>
                <a:latin typeface="Calibri" panose="020F0502020204030204" pitchFamily="34" charset="0"/>
                <a:ea typeface="+mn-ea"/>
                <a:cs typeface="Calibri" panose="020F0502020204030204" pitchFamily="34" charset="0"/>
              </a:rPr>
              <a:t>.</a:t>
            </a:r>
            <a:endParaRPr lang="nb-NO" sz="600" dirty="0">
              <a:solidFill>
                <a:schemeClr val="bg1"/>
              </a:solidFill>
              <a:latin typeface="Calibri" panose="020F0502020204030204" pitchFamily="34" charset="0"/>
              <a:cs typeface="Calibri" panose="020F0502020204030204" pitchFamily="34" charset="0"/>
            </a:endParaRPr>
          </a:p>
        </p:txBody>
      </p:sp>
      <p:pic>
        <p:nvPicPr>
          <p:cNvPr id="4" name="Picture 3" descr="Shape, logo, company name&#10;&#10;Description automatically generated">
            <a:extLst>
              <a:ext uri="{FF2B5EF4-FFF2-40B4-BE49-F238E27FC236}">
                <a16:creationId xmlns:a16="http://schemas.microsoft.com/office/drawing/2014/main" id="{FFF86A04-86AC-488B-B9DC-8AC20FCFFD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04022">
            <a:off x="5102246" y="877022"/>
            <a:ext cx="3580851" cy="3580851"/>
          </a:xfrm>
          <a:prstGeom prst="rect">
            <a:avLst/>
          </a:prstGeom>
        </p:spPr>
      </p:pic>
    </p:spTree>
    <p:extLst>
      <p:ext uri="{BB962C8B-B14F-4D97-AF65-F5344CB8AC3E}">
        <p14:creationId xmlns:p14="http://schemas.microsoft.com/office/powerpoint/2010/main" val="365588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Sign off slide, white - 2">
    <p:bg>
      <p:bgPr>
        <a:solidFill>
          <a:schemeClr val="bg1"/>
        </a:solidFill>
        <a:effectLst/>
      </p:bgPr>
    </p:bg>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pic>
        <p:nvPicPr>
          <p:cNvPr id="10" name="Picture 9" descr="Shape, logo, company name&#10;&#10;Description automatically generated">
            <a:extLst>
              <a:ext uri="{FF2B5EF4-FFF2-40B4-BE49-F238E27FC236}">
                <a16:creationId xmlns:a16="http://schemas.microsoft.com/office/drawing/2014/main" id="{D26E1F0C-EADC-4520-823C-E0CDF80075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04022">
            <a:off x="4937924" y="377775"/>
            <a:ext cx="3580851" cy="3580851"/>
          </a:xfrm>
          <a:prstGeom prst="rect">
            <a:avLst/>
          </a:prstGeom>
        </p:spPr>
      </p:pic>
    </p:spTree>
    <p:extLst>
      <p:ext uri="{BB962C8B-B14F-4D97-AF65-F5344CB8AC3E}">
        <p14:creationId xmlns:p14="http://schemas.microsoft.com/office/powerpoint/2010/main" val="36477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Sign off slide, white - 2">
    <p:bg>
      <p:bgPr>
        <a:solidFill>
          <a:schemeClr val="bg1"/>
        </a:solidFill>
        <a:effectLst/>
      </p:bgPr>
    </p:bg>
    <p:spTree>
      <p:nvGrpSpPr>
        <p:cNvPr id="1" name=""/>
        <p:cNvGrpSpPr/>
        <p:nvPr/>
      </p:nvGrpSpPr>
      <p:grpSpPr>
        <a:xfrm>
          <a:off x="0" y="0"/>
          <a:ext cx="0" cy="0"/>
          <a:chOff x="0" y="0"/>
          <a:chExt cx="0" cy="0"/>
        </a:xfrm>
      </p:grpSpPr>
      <p:pic>
        <p:nvPicPr>
          <p:cNvPr id="9" name="Bilde 4">
            <a:extLst>
              <a:ext uri="{FF2B5EF4-FFF2-40B4-BE49-F238E27FC236}">
                <a16:creationId xmlns:a16="http://schemas.microsoft.com/office/drawing/2014/main" id="{DE31884A-AD80-46BC-86F5-143650CB8A9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5287" b="49841"/>
          <a:stretch/>
        </p:blipFill>
        <p:spPr>
          <a:xfrm flipH="1">
            <a:off x="0" y="562993"/>
            <a:ext cx="9144000" cy="4043297"/>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Click to 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319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E0A74F4A-623F-9A40-E271-672454C1B81F}"/>
              </a:ext>
            </a:extLst>
          </p:cNvPr>
          <p:cNvSpPr>
            <a:spLocks noGrp="1"/>
          </p:cNvSpPr>
          <p:nvPr>
            <p:ph type="pic" sz="quarter" idx="13"/>
          </p:nvPr>
        </p:nvSpPr>
        <p:spPr>
          <a:xfrm>
            <a:off x="4571998" y="-2"/>
            <a:ext cx="45720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a:p>
        </p:txBody>
      </p:sp>
      <p:sp>
        <p:nvSpPr>
          <p:cNvPr id="9" name="Rectangle 7">
            <a:extLst>
              <a:ext uri="{FF2B5EF4-FFF2-40B4-BE49-F238E27FC236}">
                <a16:creationId xmlns:a16="http://schemas.microsoft.com/office/drawing/2014/main" id="{4C732CA1-615D-4CF7-9B62-7BD5D27343B0}"/>
              </a:ext>
            </a:extLst>
          </p:cNvPr>
          <p:cNvSpPr/>
          <p:nvPr/>
        </p:nvSpPr>
        <p:spPr>
          <a:xfrm rot="5400000">
            <a:off x="750065" y="1321566"/>
            <a:ext cx="3611868" cy="4032000"/>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6">
            <a:extLst>
              <a:ext uri="{FF2B5EF4-FFF2-40B4-BE49-F238E27FC236}">
                <a16:creationId xmlns:a16="http://schemas.microsoft.com/office/drawing/2014/main" id="{C73F4850-F364-74DE-0E1F-58928DF93E6B}"/>
              </a:ext>
            </a:extLst>
          </p:cNvPr>
          <p:cNvPicPr>
            <a:picLocks noChangeAspect="1"/>
          </p:cNvPicPr>
          <p:nvPr/>
        </p:nvPicPr>
        <p:blipFill>
          <a:blip r:embed="rId2"/>
          <a:stretch>
            <a:fillRect/>
          </a:stretch>
        </p:blipFill>
        <p:spPr>
          <a:xfrm>
            <a:off x="425033" y="4814455"/>
            <a:ext cx="807039" cy="151649"/>
          </a:xfrm>
          <a:prstGeom prst="rect">
            <a:avLst/>
          </a:prstGeom>
        </p:spPr>
      </p:pic>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FEEF75D3-5389-4B66-AFC4-DEFF8E6AA7F1}" type="datetime1">
              <a:rPr lang="nb-NO" smtClean="0"/>
              <a:t>27.10.2023</a:t>
            </a:fld>
            <a:endParaRPr lang="nb-NO"/>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6" name="Plassholder for tekst 15">
            <a:extLst>
              <a:ext uri="{FF2B5EF4-FFF2-40B4-BE49-F238E27FC236}">
                <a16:creationId xmlns:a16="http://schemas.microsoft.com/office/drawing/2014/main" id="{05E7D9D3-F28E-353C-D3B2-4032F5D8AFBA}"/>
              </a:ext>
            </a:extLst>
          </p:cNvPr>
          <p:cNvSpPr>
            <a:spLocks noGrp="1"/>
          </p:cNvSpPr>
          <p:nvPr>
            <p:ph type="body" sz="quarter" idx="14" hasCustomPrompt="1"/>
          </p:nvPr>
        </p:nvSpPr>
        <p:spPr>
          <a:xfrm>
            <a:off x="8033685" y="271102"/>
            <a:ext cx="788478" cy="790782"/>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7" name="Tittel 1">
            <a:extLst>
              <a:ext uri="{FF2B5EF4-FFF2-40B4-BE49-F238E27FC236}">
                <a16:creationId xmlns:a16="http://schemas.microsoft.com/office/drawing/2014/main" id="{80C7AADC-A552-45CE-17D4-ECF5E06FED1C}"/>
              </a:ext>
            </a:extLst>
          </p:cNvPr>
          <p:cNvSpPr>
            <a:spLocks noGrp="1"/>
          </p:cNvSpPr>
          <p:nvPr>
            <p:ph type="title" hasCustomPrompt="1"/>
          </p:nvPr>
        </p:nvSpPr>
        <p:spPr>
          <a:xfrm>
            <a:off x="562755" y="1743209"/>
            <a:ext cx="2884266" cy="1415772"/>
          </a:xfrm>
        </p:spPr>
        <p:txBody>
          <a:bodyPr anchor="t">
            <a:normAutofit/>
          </a:bodyPr>
          <a:lstStyle>
            <a:lvl1pPr>
              <a:defRPr sz="4300">
                <a:solidFill>
                  <a:schemeClr val="accent2">
                    <a:lumMod val="50000"/>
                  </a:schemeClr>
                </a:solidFill>
              </a:defRPr>
            </a:lvl1pPr>
          </a:lstStyle>
          <a:p>
            <a:r>
              <a:rPr lang="nb-NO" dirty="0"/>
              <a:t>Chapter </a:t>
            </a:r>
            <a:r>
              <a:rPr lang="nb-NO" dirty="0" err="1"/>
              <a:t>title</a:t>
            </a:r>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578077" y="3337566"/>
            <a:ext cx="3672647" cy="686022"/>
          </a:xfrm>
        </p:spPr>
        <p:txBody>
          <a:bodyPr>
            <a:normAutofit/>
          </a:bodyPr>
          <a:lstStyle>
            <a:lvl1pPr marL="0" indent="0">
              <a:buNone/>
              <a:defRPr sz="12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0" name="Plassholder for tekst 2">
            <a:extLst>
              <a:ext uri="{FF2B5EF4-FFF2-40B4-BE49-F238E27FC236}">
                <a16:creationId xmlns:a16="http://schemas.microsoft.com/office/drawing/2014/main" id="{F59A4091-E143-A50A-FA90-77A4FB6BA937}"/>
              </a:ext>
            </a:extLst>
          </p:cNvPr>
          <p:cNvSpPr>
            <a:spLocks noGrp="1"/>
          </p:cNvSpPr>
          <p:nvPr>
            <p:ph type="body" idx="15" hasCustomPrompt="1"/>
          </p:nvPr>
        </p:nvSpPr>
        <p:spPr>
          <a:xfrm>
            <a:off x="540000" y="404350"/>
            <a:ext cx="1125514" cy="1125514"/>
          </a:xfrm>
          <a:solidFill>
            <a:srgbClr val="08A698"/>
          </a:solidFill>
        </p:spPr>
        <p:txBody>
          <a:bodyPr anchor="ctr">
            <a:normAutofit/>
          </a:bodyPr>
          <a:lstStyle>
            <a:lvl1pPr marL="0" indent="0" algn="ctr">
              <a:lnSpc>
                <a:spcPct val="100000"/>
              </a:lnSpc>
              <a:buNone/>
              <a:defRPr sz="4300" b="1">
                <a:solidFill>
                  <a:schemeClr val="lt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00.</a:t>
            </a:r>
          </a:p>
        </p:txBody>
      </p:sp>
      <p:sp>
        <p:nvSpPr>
          <p:cNvPr id="21" name="Plassholder for bunntekst 4">
            <a:extLst>
              <a:ext uri="{FF2B5EF4-FFF2-40B4-BE49-F238E27FC236}">
                <a16:creationId xmlns:a16="http://schemas.microsoft.com/office/drawing/2014/main" id="{BA9CE4B7-DBBB-A491-D323-450023B44A30}"/>
              </a:ext>
            </a:extLst>
          </p:cNvPr>
          <p:cNvSpPr>
            <a:spLocks noGrp="1"/>
          </p:cNvSpPr>
          <p:nvPr>
            <p:ph type="ftr" sz="quarter" idx="11"/>
          </p:nvPr>
        </p:nvSpPr>
        <p:spPr>
          <a:xfrm>
            <a:off x="-14648" y="-108383"/>
            <a:ext cx="0" cy="0"/>
          </a:xfrm>
        </p:spPr>
        <p:txBody>
          <a:bodyPr lIns="0" tIns="0" rIns="0" bIns="0"/>
          <a:lstStyle>
            <a:lvl1pPr>
              <a:defRPr sz="100"/>
            </a:lvl1pPr>
          </a:lstStyle>
          <a:p>
            <a:endParaRPr lang="nb-NO" dirty="0"/>
          </a:p>
        </p:txBody>
      </p:sp>
      <p:sp>
        <p:nvSpPr>
          <p:cNvPr id="2" name="Plassholder for bunntekst 4">
            <a:extLst>
              <a:ext uri="{FF2B5EF4-FFF2-40B4-BE49-F238E27FC236}">
                <a16:creationId xmlns:a16="http://schemas.microsoft.com/office/drawing/2014/main" id="{17BAF07D-969B-D026-3699-1295FABDBF50}"/>
              </a:ext>
            </a:extLst>
          </p:cNvPr>
          <p:cNvSpPr txBox="1">
            <a:spLocks/>
          </p:cNvSpPr>
          <p:nvPr/>
        </p:nvSpPr>
        <p:spPr>
          <a:xfrm>
            <a:off x="1609575" y="4797352"/>
            <a:ext cx="1702036" cy="184666"/>
          </a:xfrm>
          <a:prstGeom prst="rect">
            <a:avLst/>
          </a:prstGeom>
        </p:spPr>
        <p:txBody>
          <a:bodyPr vert="horz" lIns="91440" tIns="45720" rIns="91440" bIns="45720" rtlCol="0" anchor="ctr"/>
          <a:lstStyle>
            <a:defPPr>
              <a:defRPr lang="nb-NO"/>
            </a:defPPr>
            <a:lvl1pPr marL="0" algn="l" defTabSz="685800" rtl="0" eaLnBrk="1" latinLnBrk="0" hangingPunct="1">
              <a:defRPr sz="600" kern="1200">
                <a:solidFill>
                  <a:srgbClr val="999999"/>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See Statement of Proprietary information</a:t>
            </a:r>
            <a:endParaRPr lang="nb-NO"/>
          </a:p>
        </p:txBody>
      </p:sp>
      <p:sp>
        <p:nvSpPr>
          <p:cNvPr id="3" name="Rectangle 7">
            <a:extLst>
              <a:ext uri="{FF2B5EF4-FFF2-40B4-BE49-F238E27FC236}">
                <a16:creationId xmlns:a16="http://schemas.microsoft.com/office/drawing/2014/main" id="{69DAB40F-A2CE-76A5-4638-A43D0F378147}"/>
              </a:ext>
            </a:extLst>
          </p:cNvPr>
          <p:cNvSpPr/>
          <p:nvPr userDrawn="1"/>
        </p:nvSpPr>
        <p:spPr>
          <a:xfrm rot="5400000">
            <a:off x="750065" y="1321566"/>
            <a:ext cx="3611868" cy="4032000"/>
          </a:xfrm>
          <a:prstGeom prst="rect">
            <a:avLst/>
          </a:prstGeom>
          <a:solidFill>
            <a:srgbClr val="BC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6">
            <a:extLst>
              <a:ext uri="{FF2B5EF4-FFF2-40B4-BE49-F238E27FC236}">
                <a16:creationId xmlns:a16="http://schemas.microsoft.com/office/drawing/2014/main" id="{6A7DFAD9-8F33-991F-0E83-381F3AC50D8E}"/>
              </a:ext>
            </a:extLst>
          </p:cNvPr>
          <p:cNvPicPr>
            <a:picLocks noChangeAspect="1"/>
          </p:cNvPicPr>
          <p:nvPr userDrawn="1"/>
        </p:nvPicPr>
        <p:blipFill>
          <a:blip r:embed="rId2"/>
          <a:stretch>
            <a:fillRect/>
          </a:stretch>
        </p:blipFill>
        <p:spPr>
          <a:xfrm>
            <a:off x="425033" y="4814455"/>
            <a:ext cx="807039" cy="151649"/>
          </a:xfrm>
          <a:prstGeom prst="rect">
            <a:avLst/>
          </a:prstGeom>
        </p:spPr>
      </p:pic>
      <p:sp>
        <p:nvSpPr>
          <p:cNvPr id="7" name="Plassholder for bunntekst 4">
            <a:extLst>
              <a:ext uri="{FF2B5EF4-FFF2-40B4-BE49-F238E27FC236}">
                <a16:creationId xmlns:a16="http://schemas.microsoft.com/office/drawing/2014/main" id="{1DE7C71F-83F0-C8DA-6761-8612B634064C}"/>
              </a:ext>
            </a:extLst>
          </p:cNvPr>
          <p:cNvSpPr txBox="1">
            <a:spLocks/>
          </p:cNvSpPr>
          <p:nvPr userDrawn="1"/>
        </p:nvSpPr>
        <p:spPr>
          <a:xfrm>
            <a:off x="1609575" y="4797352"/>
            <a:ext cx="1702036" cy="184666"/>
          </a:xfrm>
          <a:prstGeom prst="rect">
            <a:avLst/>
          </a:prstGeom>
        </p:spPr>
        <p:txBody>
          <a:bodyPr vert="horz" lIns="91440" tIns="45720" rIns="91440" bIns="45720" rtlCol="0" anchor="ctr"/>
          <a:lstStyle>
            <a:defPPr>
              <a:defRPr lang="nb-NO"/>
            </a:defPPr>
            <a:lvl1pPr marL="0" algn="l" defTabSz="685800" rtl="0" eaLnBrk="1" latinLnBrk="0" hangingPunct="1">
              <a:defRPr sz="600" kern="1200">
                <a:solidFill>
                  <a:srgbClr val="999999"/>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See Statement of Proprietary information</a:t>
            </a:r>
            <a:endParaRPr lang="nb-NO"/>
          </a:p>
        </p:txBody>
      </p:sp>
    </p:spTree>
    <p:extLst>
      <p:ext uri="{BB962C8B-B14F-4D97-AF65-F5344CB8AC3E}">
        <p14:creationId xmlns:p14="http://schemas.microsoft.com/office/powerpoint/2010/main" val="432677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4_Sign off slide, white - 2">
    <p:bg>
      <p:bgPr>
        <a:solidFill>
          <a:schemeClr val="bg1"/>
        </a:solidFill>
        <a:effectLst/>
      </p:bgPr>
    </p:bg>
    <p:spTree>
      <p:nvGrpSpPr>
        <p:cNvPr id="1" name=""/>
        <p:cNvGrpSpPr/>
        <p:nvPr/>
      </p:nvGrpSpPr>
      <p:grpSpPr>
        <a:xfrm>
          <a:off x="0" y="0"/>
          <a:ext cx="0" cy="0"/>
          <a:chOff x="0" y="0"/>
          <a:chExt cx="0" cy="0"/>
        </a:xfrm>
      </p:grpSpPr>
      <p:pic>
        <p:nvPicPr>
          <p:cNvPr id="10" name="Bilde 4">
            <a:extLst>
              <a:ext uri="{FF2B5EF4-FFF2-40B4-BE49-F238E27FC236}">
                <a16:creationId xmlns:a16="http://schemas.microsoft.com/office/drawing/2014/main" id="{2D0AD8A8-6F48-45ED-91A8-19A8410EE1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095" b="45687"/>
          <a:stretch/>
        </p:blipFill>
        <p:spPr>
          <a:xfrm flipH="1">
            <a:off x="1" y="562993"/>
            <a:ext cx="9143999" cy="4043297"/>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Click to 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095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_Sign off slide, white - 3">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innendørs&#10;&#10;Beskrivelse som er generert med høy visshet">
            <a:extLst>
              <a:ext uri="{FF2B5EF4-FFF2-40B4-BE49-F238E27FC236}">
                <a16:creationId xmlns:a16="http://schemas.microsoft.com/office/drawing/2014/main" id="{BE7280AD-5123-4622-8EFF-28039FE6133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882" b="11843"/>
          <a:stretch/>
        </p:blipFill>
        <p:spPr>
          <a:xfrm rot="10800000">
            <a:off x="-3" y="562989"/>
            <a:ext cx="9144001" cy="4016178"/>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81FC6E1B-D100-4399-AC39-4026CB12335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432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Sign off slide, blue - 1">
    <p:bg>
      <p:bgPr>
        <a:solidFill>
          <a:schemeClr val="accent1"/>
        </a:solidFill>
        <a:effectLst/>
      </p:bgPr>
    </p:bg>
    <p:spTree>
      <p:nvGrpSpPr>
        <p:cNvPr id="1" name=""/>
        <p:cNvGrpSpPr/>
        <p:nvPr/>
      </p:nvGrpSpPr>
      <p:grpSpPr>
        <a:xfrm>
          <a:off x="0" y="0"/>
          <a:ext cx="0" cy="0"/>
          <a:chOff x="0" y="0"/>
          <a:chExt cx="0" cy="0"/>
        </a:xfrm>
      </p:grpSpPr>
      <p:pic>
        <p:nvPicPr>
          <p:cNvPr id="13" name="Bilde 5">
            <a:extLst>
              <a:ext uri="{FF2B5EF4-FFF2-40B4-BE49-F238E27FC236}">
                <a16:creationId xmlns:a16="http://schemas.microsoft.com/office/drawing/2014/main" id="{99247210-D6C0-465B-973B-3F6D627D6E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473" b="10473"/>
          <a:stretch/>
        </p:blipFill>
        <p:spPr>
          <a:xfrm>
            <a:off x="0" y="562991"/>
            <a:ext cx="9144000" cy="405955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rgbClr val="001639"/>
          </a:solidFill>
        </p:spPr>
        <p:txBody>
          <a:bodyPr bIns="1432800" anchor="b" anchorCtr="0"/>
          <a:lstStyle>
            <a:lvl1pPr marL="0" indent="0" algn="ctr">
              <a:lnSpc>
                <a:spcPct val="120000"/>
              </a:lnSpc>
              <a:spcBef>
                <a:spcPts val="0"/>
              </a:spcBef>
              <a:buNone/>
              <a:defRPr sz="105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2699647" y="1245234"/>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8" name="Bilde 7" descr="Et bilde som inneholder kuppel, svart, bygning, innendørs&#10;&#10;Beskrivelse som er generert med svært høy visshet">
            <a:extLst>
              <a:ext uri="{FF2B5EF4-FFF2-40B4-BE49-F238E27FC236}">
                <a16:creationId xmlns:a16="http://schemas.microsoft.com/office/drawing/2014/main" id="{2F80301C-655D-4869-BA85-F7C3A156ED2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97000" y="3512700"/>
            <a:ext cx="856267" cy="856267"/>
          </a:xfrm>
          <a:prstGeom prst="rect">
            <a:avLst/>
          </a:prstGeom>
        </p:spPr>
      </p:pic>
      <p:pic>
        <p:nvPicPr>
          <p:cNvPr id="12" name="Bilde 11" descr="Et bilde som inneholder innendørs&#10;&#10;Beskrivelse som er generert med høy visshet">
            <a:extLst>
              <a:ext uri="{FF2B5EF4-FFF2-40B4-BE49-F238E27FC236}">
                <a16:creationId xmlns:a16="http://schemas.microsoft.com/office/drawing/2014/main" id="{AAB683DD-B3E3-4630-B1F0-0572EA06E8F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862553" y="3512430"/>
            <a:ext cx="4059263" cy="856537"/>
          </a:xfrm>
          <a:prstGeom prst="rect">
            <a:avLst/>
          </a:prstGeom>
        </p:spPr>
      </p:pic>
      <p:sp>
        <p:nvSpPr>
          <p:cNvPr id="14"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6"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675"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362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_Sign off slide, blue - 2">
    <p:bg>
      <p:bgPr>
        <a:solidFill>
          <a:schemeClr val="accent1"/>
        </a:solidFill>
        <a:effectLst/>
      </p:bgPr>
    </p:bg>
    <p:spTree>
      <p:nvGrpSpPr>
        <p:cNvPr id="1" name=""/>
        <p:cNvGrpSpPr/>
        <p:nvPr/>
      </p:nvGrpSpPr>
      <p:grpSpPr>
        <a:xfrm>
          <a:off x="0" y="0"/>
          <a:ext cx="0" cy="0"/>
          <a:chOff x="0" y="0"/>
          <a:chExt cx="0" cy="0"/>
        </a:xfrm>
      </p:grpSpPr>
      <p:pic>
        <p:nvPicPr>
          <p:cNvPr id="17" name="Bilde 4">
            <a:extLst>
              <a:ext uri="{FF2B5EF4-FFF2-40B4-BE49-F238E27FC236}">
                <a16:creationId xmlns:a16="http://schemas.microsoft.com/office/drawing/2014/main" id="{235E1432-27E2-4637-8A5E-E8F67A2C8001}"/>
              </a:ext>
            </a:extLst>
          </p:cNvPr>
          <p:cNvPicPr>
            <a:picLocks noChangeAspect="1"/>
          </p:cNvPicPr>
          <p:nvPr userDrawn="1"/>
        </p:nvPicPr>
        <p:blipFill>
          <a:blip r:embed="rId2">
            <a:extLst>
              <a:ext uri="{28A0092B-C50C-407E-A947-70E740481C1C}">
                <a14:useLocalDpi xmlns:a14="http://schemas.microsoft.com/office/drawing/2010/main" val="0"/>
              </a:ext>
            </a:extLst>
          </a:blip>
          <a:srcRect t="10695" b="10695"/>
          <a:stretch/>
        </p:blipFill>
        <p:spPr>
          <a:xfrm>
            <a:off x="0" y="562993"/>
            <a:ext cx="9144000" cy="4043297"/>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rgbClr val="001639"/>
          </a:solidFill>
        </p:spPr>
        <p:txBody>
          <a:bodyPr bIns="1432800" anchor="b" anchorCtr="0"/>
          <a:lstStyle>
            <a:lvl1pPr marL="0" indent="0" algn="ctr">
              <a:lnSpc>
                <a:spcPct val="120000"/>
              </a:lnSpc>
              <a:spcBef>
                <a:spcPts val="0"/>
              </a:spcBef>
              <a:buNone/>
              <a:defRPr sz="105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2699647" y="1245234"/>
            <a:ext cx="619588" cy="621865"/>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3"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675" dirty="0">
              <a:solidFill>
                <a:schemeClr val="bg1"/>
              </a:solidFill>
              <a:latin typeface="Calibri" panose="020F0502020204030204" pitchFamily="34" charset="0"/>
              <a:cs typeface="Calibri" panose="020F0502020204030204" pitchFamily="34" charset="0"/>
            </a:endParaRPr>
          </a:p>
        </p:txBody>
      </p:sp>
      <p:pic>
        <p:nvPicPr>
          <p:cNvPr id="16" name="Picture 15" descr="Shape, logo, company name&#10;&#10;Description automatically generated">
            <a:extLst>
              <a:ext uri="{FF2B5EF4-FFF2-40B4-BE49-F238E27FC236}">
                <a16:creationId xmlns:a16="http://schemas.microsoft.com/office/drawing/2014/main" id="{C6578AA0-FFAE-4617-8A64-44545617BE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04022">
            <a:off x="5102246" y="877022"/>
            <a:ext cx="3580851" cy="3580851"/>
          </a:xfrm>
          <a:prstGeom prst="rect">
            <a:avLst/>
          </a:prstGeom>
        </p:spPr>
      </p:pic>
    </p:spTree>
    <p:extLst>
      <p:ext uri="{BB962C8B-B14F-4D97-AF65-F5344CB8AC3E}">
        <p14:creationId xmlns:p14="http://schemas.microsoft.com/office/powerpoint/2010/main" val="297244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and pictur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113E4D0-90CC-42DB-8506-5F4D0C52056A}"/>
              </a:ext>
            </a:extLst>
          </p:cNvPr>
          <p:cNvSpPr>
            <a:spLocks noGrp="1"/>
          </p:cNvSpPr>
          <p:nvPr>
            <p:ph type="pic" sz="quarter" idx="13"/>
          </p:nvPr>
        </p:nvSpPr>
        <p:spPr>
          <a:xfrm>
            <a:off x="480123" y="1313849"/>
            <a:ext cx="8187803" cy="3264397"/>
          </a:xfrm>
          <a:prstGeom prst="rect">
            <a:avLst/>
          </a:prstGeom>
          <a:solidFill>
            <a:schemeClr val="bg1">
              <a:lumMod val="85000"/>
            </a:schemeClr>
          </a:solidFill>
        </p:spPr>
        <p:txBody>
          <a:bodyPr lIns="0" tIns="0" rIns="0" bIns="0"/>
          <a:lstStyle/>
          <a:p>
            <a:r>
              <a:rPr lang="en-US"/>
              <a:t>Click icon to add picture</a:t>
            </a:r>
            <a:endParaRPr lang="en-GB" dirty="0"/>
          </a:p>
        </p:txBody>
      </p:sp>
      <p:sp>
        <p:nvSpPr>
          <p:cNvPr id="9" name="Plassholder for lysbildenummer 8">
            <a:extLst>
              <a:ext uri="{FF2B5EF4-FFF2-40B4-BE49-F238E27FC236}">
                <a16:creationId xmlns:a16="http://schemas.microsoft.com/office/drawing/2014/main" id="{D19093E2-E366-40FE-99ED-6FB25DB6A1E3}"/>
              </a:ext>
            </a:extLst>
          </p:cNvPr>
          <p:cNvSpPr>
            <a:spLocks noGrp="1"/>
          </p:cNvSpPr>
          <p:nvPr>
            <p:ph type="sldNum" sz="quarter" idx="15"/>
          </p:nvPr>
        </p:nvSpPr>
        <p:spPr/>
        <p:txBody>
          <a:bodyPr/>
          <a:lstStyle>
            <a:lvl1pPr>
              <a:defRPr>
                <a:solidFill>
                  <a:srgbClr val="999999"/>
                </a:solidFill>
              </a:defRPr>
            </a:lvl1p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348127A3-C6BC-40E4-8E99-97A2D2E0D36A}"/>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8" name="Plassholder for tekst 10">
            <a:extLst>
              <a:ext uri="{FF2B5EF4-FFF2-40B4-BE49-F238E27FC236}">
                <a16:creationId xmlns:a16="http://schemas.microsoft.com/office/drawing/2014/main" id="{3B8CE43E-E286-4935-8B09-4FBDA65E220E}"/>
              </a:ext>
            </a:extLst>
          </p:cNvPr>
          <p:cNvSpPr>
            <a:spLocks noGrp="1"/>
          </p:cNvSpPr>
          <p:nvPr>
            <p:ph type="body" sz="quarter" idx="16"/>
          </p:nvPr>
        </p:nvSpPr>
        <p:spPr>
          <a:xfrm>
            <a:off x="1526104" y="855265"/>
            <a:ext cx="6080171" cy="239939"/>
          </a:xfrm>
        </p:spPr>
        <p:txBody>
          <a:bodyPr>
            <a:noAutofit/>
          </a:bodyPr>
          <a:lstStyle>
            <a:lvl1pPr marL="0" indent="0" algn="ctr">
              <a:buNone/>
              <a:defRPr sz="1350"/>
            </a:lvl1pPr>
          </a:lstStyle>
          <a:p>
            <a:pPr lvl="0"/>
            <a:r>
              <a:rPr lang="en-US"/>
              <a:t>Click to edit Master text styles</a:t>
            </a:r>
          </a:p>
        </p:txBody>
      </p:sp>
    </p:spTree>
    <p:extLst>
      <p:ext uri="{BB962C8B-B14F-4D97-AF65-F5344CB8AC3E}">
        <p14:creationId xmlns:p14="http://schemas.microsoft.com/office/powerpoint/2010/main" val="367694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itle and content box (centered vertic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26104" y="1615136"/>
            <a:ext cx="6080171" cy="2964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1526104" y="855265"/>
            <a:ext cx="6080171" cy="239939"/>
          </a:xfrm>
        </p:spPr>
        <p:txBody>
          <a:bodyPr>
            <a:noAutofit/>
          </a:bodyPr>
          <a:lstStyle>
            <a:lvl1pPr marL="0" indent="0" algn="ctr">
              <a:buNone/>
              <a:defRPr sz="1350"/>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18446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box (centered vertical)_company limit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26104" y="1615136"/>
            <a:ext cx="6080171" cy="2964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1526104" y="855265"/>
            <a:ext cx="6080171" cy="239939"/>
          </a:xfrm>
        </p:spPr>
        <p:txBody>
          <a:bodyPr>
            <a:noAutofit/>
          </a:bodyPr>
          <a:lstStyle>
            <a:lvl1pPr marL="0" indent="0" algn="ctr">
              <a:buNone/>
              <a:defRPr sz="1350"/>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Rectangle 6">
            <a:extLst>
              <a:ext uri="{FF2B5EF4-FFF2-40B4-BE49-F238E27FC236}">
                <a16:creationId xmlns:a16="http://schemas.microsoft.com/office/drawing/2014/main" id="{958AA77C-9328-4601-9106-F9E425D916B3}"/>
              </a:ext>
            </a:extLst>
          </p:cNvPr>
          <p:cNvSpPr/>
          <p:nvPr userDrawn="1"/>
        </p:nvSpPr>
        <p:spPr>
          <a:xfrm>
            <a:off x="8059810" y="0"/>
            <a:ext cx="1084190" cy="196208"/>
          </a:xfrm>
          <a:prstGeom prst="rect">
            <a:avLst/>
          </a:prstGeom>
          <a:solidFill>
            <a:schemeClr val="bg2">
              <a:lumMod val="90000"/>
            </a:schemeClr>
          </a:solidFill>
        </p:spPr>
        <p:txBody>
          <a:bodyPr wrap="square">
            <a:spAutoFit/>
          </a:bodyPr>
          <a:lstStyle/>
          <a:p>
            <a:pPr algn="ctr"/>
            <a:r>
              <a:rPr lang="en-US" sz="675" dirty="0">
                <a:solidFill>
                  <a:schemeClr val="bg2">
                    <a:lumMod val="50000"/>
                  </a:schemeClr>
                </a:solidFill>
              </a:rPr>
              <a:t>Company Limited</a:t>
            </a:r>
          </a:p>
        </p:txBody>
      </p:sp>
    </p:spTree>
    <p:extLst>
      <p:ext uri="{BB962C8B-B14F-4D97-AF65-F5344CB8AC3E}">
        <p14:creationId xmlns:p14="http://schemas.microsoft.com/office/powerpoint/2010/main" val="4318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and content box (centered vertical)_company protect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26104" y="1615136"/>
            <a:ext cx="6080171" cy="2964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1526104" y="855265"/>
            <a:ext cx="6080171" cy="239939"/>
          </a:xfrm>
        </p:spPr>
        <p:txBody>
          <a:bodyPr>
            <a:noAutofit/>
          </a:bodyPr>
          <a:lstStyle>
            <a:lvl1pPr marL="0" indent="0" algn="ctr">
              <a:buNone/>
              <a:defRPr sz="1350"/>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Rectangle 6">
            <a:extLst>
              <a:ext uri="{FF2B5EF4-FFF2-40B4-BE49-F238E27FC236}">
                <a16:creationId xmlns:a16="http://schemas.microsoft.com/office/drawing/2014/main" id="{1506208C-2207-4D17-A151-782E61EE83C7}"/>
              </a:ext>
            </a:extLst>
          </p:cNvPr>
          <p:cNvSpPr/>
          <p:nvPr userDrawn="1"/>
        </p:nvSpPr>
        <p:spPr>
          <a:xfrm>
            <a:off x="8059810" y="0"/>
            <a:ext cx="1084190" cy="196208"/>
          </a:xfrm>
          <a:prstGeom prst="rect">
            <a:avLst/>
          </a:prstGeom>
          <a:solidFill>
            <a:schemeClr val="bg2">
              <a:lumMod val="90000"/>
            </a:schemeClr>
          </a:solidFill>
        </p:spPr>
        <p:txBody>
          <a:bodyPr wrap="square">
            <a:spAutoFit/>
          </a:bodyPr>
          <a:lstStyle/>
          <a:p>
            <a:pPr algn="ctr"/>
            <a:r>
              <a:rPr lang="en-US" sz="675" dirty="0">
                <a:solidFill>
                  <a:schemeClr val="bg2">
                    <a:lumMod val="50000"/>
                  </a:schemeClr>
                </a:solidFill>
              </a:rPr>
              <a:t>Company Protected</a:t>
            </a:r>
          </a:p>
        </p:txBody>
      </p:sp>
    </p:spTree>
    <p:extLst>
      <p:ext uri="{BB962C8B-B14F-4D97-AF65-F5344CB8AC3E}">
        <p14:creationId xmlns:p14="http://schemas.microsoft.com/office/powerpoint/2010/main" val="143429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122" y="1306800"/>
            <a:ext cx="4011347" cy="3270089"/>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4652531" y="1306800"/>
            <a:ext cx="4011347" cy="3270089"/>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1526104" y="518773"/>
            <a:ext cx="6080171" cy="404085"/>
          </a:xfrm>
        </p:spPr>
        <p:txBody>
          <a:bodyPr/>
          <a:lstStyle>
            <a:lvl1pPr algn="ctr">
              <a:defRPr>
                <a:solidFill>
                  <a:srgbClr val="001639"/>
                </a:solidFill>
              </a:defRPr>
            </a:lvl1pPr>
          </a:lstStyle>
          <a:p>
            <a:r>
              <a:rPr lang="en-US"/>
              <a:t>Click to edit Master title style</a:t>
            </a:r>
            <a:endParaRPr lang="en-US" dirty="0"/>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1526104" y="855265"/>
            <a:ext cx="6080171" cy="239939"/>
          </a:xfrm>
        </p:spPr>
        <p:txBody>
          <a:bodyPr>
            <a:noAutofit/>
          </a:bodyPr>
          <a:lstStyle>
            <a:lvl1pPr marL="0" indent="0" algn="ctr">
              <a:buNone/>
              <a:defRPr sz="135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165229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and content boxes (2/3+1/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123" y="1306800"/>
            <a:ext cx="5049860" cy="326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5692881" y="1306800"/>
            <a:ext cx="2970997" cy="326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FE9C8424-4AF7-497F-86CC-A444E82B03F7}"/>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99A36ADE-E34E-4459-B320-B24C92DEC68D}"/>
              </a:ext>
            </a:extLst>
          </p:cNvPr>
          <p:cNvSpPr>
            <a:spLocks noGrp="1"/>
          </p:cNvSpPr>
          <p:nvPr>
            <p:ph type="body" sz="quarter" idx="16"/>
          </p:nvPr>
        </p:nvSpPr>
        <p:spPr>
          <a:xfrm>
            <a:off x="1526104" y="855265"/>
            <a:ext cx="6080171" cy="239939"/>
          </a:xfrm>
        </p:spPr>
        <p:txBody>
          <a:bodyPr>
            <a:noAutofit/>
          </a:bodyPr>
          <a:lstStyle>
            <a:lvl1pPr marL="0" indent="0" algn="ctr">
              <a:buNone/>
              <a:defRPr sz="135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255844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hapterslide #2">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E0A74F4A-623F-9A40-E271-672454C1B81F}"/>
              </a:ext>
            </a:extLst>
          </p:cNvPr>
          <p:cNvSpPr>
            <a:spLocks noGrp="1"/>
          </p:cNvSpPr>
          <p:nvPr>
            <p:ph type="pic" sz="quarter" idx="13"/>
          </p:nvPr>
        </p:nvSpPr>
        <p:spPr>
          <a:xfrm>
            <a:off x="4571998" y="-2"/>
            <a:ext cx="45720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a:p>
        </p:txBody>
      </p:sp>
      <p:pic>
        <p:nvPicPr>
          <p:cNvPr id="14" name="Picture 6">
            <a:extLst>
              <a:ext uri="{FF2B5EF4-FFF2-40B4-BE49-F238E27FC236}">
                <a16:creationId xmlns:a16="http://schemas.microsoft.com/office/drawing/2014/main" id="{C73F4850-F364-74DE-0E1F-58928DF93E6B}"/>
              </a:ext>
            </a:extLst>
          </p:cNvPr>
          <p:cNvPicPr>
            <a:picLocks noChangeAspect="1"/>
          </p:cNvPicPr>
          <p:nvPr/>
        </p:nvPicPr>
        <p:blipFill>
          <a:blip r:embed="rId2"/>
          <a:stretch>
            <a:fillRect/>
          </a:stretch>
        </p:blipFill>
        <p:spPr>
          <a:xfrm>
            <a:off x="425033" y="4814455"/>
            <a:ext cx="807039" cy="151649"/>
          </a:xfrm>
          <a:prstGeom prst="rect">
            <a:avLst/>
          </a:prstGeom>
        </p:spPr>
      </p:pic>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19210610-5CCA-4701-96D2-D67F08C03763}" type="datetime1">
              <a:rPr lang="nb-NO" smtClean="0"/>
              <a:t>27.10.2023</a:t>
            </a:fld>
            <a:endParaRPr lang="nb-NO"/>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338019" y="3071935"/>
            <a:ext cx="3908860" cy="685957"/>
          </a:xfrm>
        </p:spPr>
        <p:txBody>
          <a:bodyPr>
            <a:normAutofit/>
          </a:bodyPr>
          <a:lstStyle>
            <a:lvl1pPr marL="0" indent="0">
              <a:buNone/>
              <a:defRPr sz="12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Tittel 9">
            <a:extLst>
              <a:ext uri="{FF2B5EF4-FFF2-40B4-BE49-F238E27FC236}">
                <a16:creationId xmlns:a16="http://schemas.microsoft.com/office/drawing/2014/main" id="{CCCB46F9-4637-639A-50A2-BAB0078B130F}"/>
              </a:ext>
            </a:extLst>
          </p:cNvPr>
          <p:cNvSpPr>
            <a:spLocks noGrp="1"/>
          </p:cNvSpPr>
          <p:nvPr>
            <p:ph type="title"/>
          </p:nvPr>
        </p:nvSpPr>
        <p:spPr>
          <a:xfrm>
            <a:off x="338020" y="1170650"/>
            <a:ext cx="3694493" cy="1077218"/>
          </a:xfrm>
        </p:spPr>
        <p:txBody>
          <a:bodyPr>
            <a:noAutofit/>
          </a:bodyPr>
          <a:lstStyle>
            <a:lvl1pPr>
              <a:defRPr sz="3200"/>
            </a:lvl1pPr>
          </a:lstStyle>
          <a:p>
            <a:r>
              <a:rPr lang="en-US"/>
              <a:t>Click to edit Master title style</a:t>
            </a:r>
            <a:endParaRPr lang="nb-NO"/>
          </a:p>
        </p:txBody>
      </p:sp>
      <p:sp>
        <p:nvSpPr>
          <p:cNvPr id="19" name="Undertittel 11">
            <a:extLst>
              <a:ext uri="{FF2B5EF4-FFF2-40B4-BE49-F238E27FC236}">
                <a16:creationId xmlns:a16="http://schemas.microsoft.com/office/drawing/2014/main" id="{97F20145-2471-1D3D-8895-7F4EA5552120}"/>
              </a:ext>
            </a:extLst>
          </p:cNvPr>
          <p:cNvSpPr>
            <a:spLocks noGrp="1"/>
          </p:cNvSpPr>
          <p:nvPr>
            <p:ph type="subTitle" sz="quarter" idx="15"/>
          </p:nvPr>
        </p:nvSpPr>
        <p:spPr>
          <a:xfrm>
            <a:off x="338020" y="832097"/>
            <a:ext cx="2884266" cy="338554"/>
          </a:xfrm>
          <a:prstGeom prst="rect">
            <a:avLst/>
          </a:prstGeom>
        </p:spPr>
        <p:txBody>
          <a:bodyPr lIns="91440" tIns="45720" rIns="91440" bIns="45720" anchor="b"/>
          <a:lstStyle>
            <a:lvl1pPr marL="0" indent="0" algn="l">
              <a:buNone/>
              <a:defRPr sz="16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21" name="Plassholder for bunntekst 4">
            <a:extLst>
              <a:ext uri="{FF2B5EF4-FFF2-40B4-BE49-F238E27FC236}">
                <a16:creationId xmlns:a16="http://schemas.microsoft.com/office/drawing/2014/main" id="{C1A8E2E6-368C-6292-7F0A-9A1945FEA84F}"/>
              </a:ext>
            </a:extLst>
          </p:cNvPr>
          <p:cNvSpPr>
            <a:spLocks noGrp="1"/>
          </p:cNvSpPr>
          <p:nvPr>
            <p:ph type="ftr" sz="quarter" idx="11"/>
          </p:nvPr>
        </p:nvSpPr>
        <p:spPr>
          <a:xfrm>
            <a:off x="1609575" y="4797352"/>
            <a:ext cx="1702036" cy="184666"/>
          </a:xfrm>
        </p:spPr>
        <p:txBody>
          <a:bodyPr/>
          <a:lstStyle/>
          <a:p>
            <a:r>
              <a:rPr lang="en-US"/>
              <a:t>See Statement of Proprietary information</a:t>
            </a:r>
            <a:endParaRPr lang="nb-NO"/>
          </a:p>
        </p:txBody>
      </p:sp>
      <p:pic>
        <p:nvPicPr>
          <p:cNvPr id="2" name="Picture 6">
            <a:extLst>
              <a:ext uri="{FF2B5EF4-FFF2-40B4-BE49-F238E27FC236}">
                <a16:creationId xmlns:a16="http://schemas.microsoft.com/office/drawing/2014/main" id="{B390E989-C424-3367-28FA-17B9BB8D75B3}"/>
              </a:ext>
            </a:extLst>
          </p:cNvPr>
          <p:cNvPicPr>
            <a:picLocks noChangeAspect="1"/>
          </p:cNvPicPr>
          <p:nvPr userDrawn="1"/>
        </p:nvPicPr>
        <p:blipFill>
          <a:blip r:embed="rId2"/>
          <a:stretch>
            <a:fillRect/>
          </a:stretch>
        </p:blipFill>
        <p:spPr>
          <a:xfrm>
            <a:off x="425033" y="4814455"/>
            <a:ext cx="807039" cy="151649"/>
          </a:xfrm>
          <a:prstGeom prst="rect">
            <a:avLst/>
          </a:prstGeom>
        </p:spPr>
      </p:pic>
    </p:spTree>
    <p:extLst>
      <p:ext uri="{BB962C8B-B14F-4D97-AF65-F5344CB8AC3E}">
        <p14:creationId xmlns:p14="http://schemas.microsoft.com/office/powerpoint/2010/main" val="38365499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and content boxes (3)">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Content Placeholder 1">
            <a:extLst>
              <a:ext uri="{FF2B5EF4-FFF2-40B4-BE49-F238E27FC236}">
                <a16:creationId xmlns:a16="http://schemas.microsoft.com/office/drawing/2014/main" id="{33B5FFD4-EDC3-4E93-95B1-F0B076A406FC}"/>
              </a:ext>
            </a:extLst>
          </p:cNvPr>
          <p:cNvSpPr>
            <a:spLocks noGrp="1"/>
          </p:cNvSpPr>
          <p:nvPr>
            <p:ph sz="quarter" idx="24"/>
          </p:nvPr>
        </p:nvSpPr>
        <p:spPr>
          <a:xfrm>
            <a:off x="480123" y="1306800"/>
            <a:ext cx="1929064" cy="32697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2">
            <a:extLst>
              <a:ext uri="{FF2B5EF4-FFF2-40B4-BE49-F238E27FC236}">
                <a16:creationId xmlns:a16="http://schemas.microsoft.com/office/drawing/2014/main" id="{A497465F-1FEB-4C26-98B2-6BB27E6BAB65}"/>
              </a:ext>
            </a:extLst>
          </p:cNvPr>
          <p:cNvSpPr>
            <a:spLocks noGrp="1"/>
          </p:cNvSpPr>
          <p:nvPr>
            <p:ph sz="quarter" idx="25"/>
          </p:nvPr>
        </p:nvSpPr>
        <p:spPr>
          <a:xfrm>
            <a:off x="2560297" y="1306800"/>
            <a:ext cx="2979332" cy="32697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114AEE-6DA6-48C1-B28D-10C724BAE6DB}"/>
              </a:ext>
            </a:extLst>
          </p:cNvPr>
          <p:cNvSpPr>
            <a:spLocks noGrp="1"/>
          </p:cNvSpPr>
          <p:nvPr>
            <p:ph sz="quarter" idx="26"/>
          </p:nvPr>
        </p:nvSpPr>
        <p:spPr>
          <a:xfrm>
            <a:off x="5690738" y="1306800"/>
            <a:ext cx="2979332" cy="32697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43C44990-56B4-4EE6-8D6F-677272C491DF}"/>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D876354C-E3D0-4EC1-9517-CD24425B35F3}"/>
              </a:ext>
            </a:extLst>
          </p:cNvPr>
          <p:cNvSpPr>
            <a:spLocks noGrp="1"/>
          </p:cNvSpPr>
          <p:nvPr>
            <p:ph type="body" sz="quarter" idx="16"/>
          </p:nvPr>
        </p:nvSpPr>
        <p:spPr>
          <a:xfrm>
            <a:off x="1526104" y="855265"/>
            <a:ext cx="6080171" cy="239939"/>
          </a:xfrm>
        </p:spPr>
        <p:txBody>
          <a:bodyPr>
            <a:noAutofit/>
          </a:bodyPr>
          <a:lstStyle>
            <a:lvl1pPr marL="0" indent="0" algn="ctr">
              <a:buNone/>
              <a:defRPr sz="135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266831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and picture (right)">
    <p:bg>
      <p:bgPr>
        <a:solidFill>
          <a:schemeClr val="bg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B4E3BF12-7A32-4CAA-9FF1-4F157D7E8A32}"/>
              </a:ext>
            </a:extLst>
          </p:cNvPr>
          <p:cNvSpPr>
            <a:spLocks noGrp="1"/>
          </p:cNvSpPr>
          <p:nvPr>
            <p:ph type="body" sz="quarter" idx="22" hasCustomPrompt="1"/>
          </p:nvPr>
        </p:nvSpPr>
        <p:spPr>
          <a:xfrm>
            <a:off x="480122" y="1595230"/>
            <a:ext cx="297000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480122" y="2578501"/>
            <a:ext cx="2970000"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2" name="Plassholder for bilde 1">
            <a:extLst>
              <a:ext uri="{FF2B5EF4-FFF2-40B4-BE49-F238E27FC236}">
                <a16:creationId xmlns:a16="http://schemas.microsoft.com/office/drawing/2014/main" id="{45359D3F-B21D-4264-A78F-5649202074F1}"/>
              </a:ext>
            </a:extLst>
          </p:cNvPr>
          <p:cNvSpPr>
            <a:spLocks noGrp="1"/>
          </p:cNvSpPr>
          <p:nvPr>
            <p:ph type="pic" sz="quarter" idx="21"/>
          </p:nvPr>
        </p:nvSpPr>
        <p:spPr>
          <a:xfrm>
            <a:off x="3603642" y="557278"/>
            <a:ext cx="5066429" cy="4022627"/>
          </a:xfrm>
          <a:prstGeom prst="rect">
            <a:avLst/>
          </a:prstGeom>
        </p:spPr>
        <p:txBody>
          <a:bodyPr lIns="0" tIns="0" rIns="0" bIns="0"/>
          <a:lstStyle/>
          <a:p>
            <a:r>
              <a:rPr lang="en-US"/>
              <a:t>Click icon to add picture</a:t>
            </a:r>
            <a:endParaRPr lang="nb-NO"/>
          </a:p>
        </p:txBody>
      </p:sp>
    </p:spTree>
    <p:extLst>
      <p:ext uri="{BB962C8B-B14F-4D97-AF65-F5344CB8AC3E}">
        <p14:creationId xmlns:p14="http://schemas.microsoft.com/office/powerpoint/2010/main" val="61139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Title and diagram">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480122" y="2578501"/>
            <a:ext cx="2970000"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2" name="Plassholder for diagram 1">
            <a:extLst>
              <a:ext uri="{FF2B5EF4-FFF2-40B4-BE49-F238E27FC236}">
                <a16:creationId xmlns:a16="http://schemas.microsoft.com/office/drawing/2014/main" id="{5BA4CC29-13D6-49E9-A49F-50067F0C517A}"/>
              </a:ext>
            </a:extLst>
          </p:cNvPr>
          <p:cNvSpPr>
            <a:spLocks noGrp="1"/>
          </p:cNvSpPr>
          <p:nvPr>
            <p:ph type="chart" sz="quarter" idx="21"/>
          </p:nvPr>
        </p:nvSpPr>
        <p:spPr>
          <a:xfrm>
            <a:off x="3603642" y="557278"/>
            <a:ext cx="5066429" cy="4022627"/>
          </a:xfrm>
          <a:prstGeom prst="rect">
            <a:avLst/>
          </a:prstGeom>
        </p:spPr>
        <p:txBody>
          <a:bodyPr lIns="0" tIns="0" rIns="0" bIns="0"/>
          <a:lstStyle/>
          <a:p>
            <a:r>
              <a:rPr lang="en-US"/>
              <a:t>Click icon to add chart</a:t>
            </a:r>
            <a:endParaRPr lang="nb-NO"/>
          </a:p>
        </p:txBody>
      </p:sp>
      <p:sp>
        <p:nvSpPr>
          <p:cNvPr id="14" name="Plassholder for tekst 3">
            <a:extLst>
              <a:ext uri="{FF2B5EF4-FFF2-40B4-BE49-F238E27FC236}">
                <a16:creationId xmlns:a16="http://schemas.microsoft.com/office/drawing/2014/main" id="{63A9AF0C-5C3B-4EC5-8C7C-D40E71206B81}"/>
              </a:ext>
            </a:extLst>
          </p:cNvPr>
          <p:cNvSpPr>
            <a:spLocks noGrp="1"/>
          </p:cNvSpPr>
          <p:nvPr>
            <p:ph type="body" sz="quarter" idx="22" hasCustomPrompt="1"/>
          </p:nvPr>
        </p:nvSpPr>
        <p:spPr>
          <a:xfrm>
            <a:off x="480122" y="1595230"/>
            <a:ext cx="297000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70619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ontent boxes with text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19027"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608489"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5698223"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1519027"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1519027"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608489"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60848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5698223"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5698223"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360D47B6-C3A2-4F89-A150-1CF3E0EF7AFB}"/>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18" name="Plassholder for tekst 10">
            <a:extLst>
              <a:ext uri="{FF2B5EF4-FFF2-40B4-BE49-F238E27FC236}">
                <a16:creationId xmlns:a16="http://schemas.microsoft.com/office/drawing/2014/main" id="{E7DB124F-DD74-42D9-BF74-9A3142F55F0A}"/>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397981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ontent boxes with text and icon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129"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608489"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6738122"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479129"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47912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608489"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60848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6738122"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6738122"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7" name="Text Placeholder 16">
            <a:extLst>
              <a:ext uri="{FF2B5EF4-FFF2-40B4-BE49-F238E27FC236}">
                <a16:creationId xmlns:a16="http://schemas.microsoft.com/office/drawing/2014/main" id="{35A2A423-6735-4E43-8C6F-1D566B329624}"/>
              </a:ext>
            </a:extLst>
          </p:cNvPr>
          <p:cNvSpPr>
            <a:spLocks noGrp="1"/>
          </p:cNvSpPr>
          <p:nvPr>
            <p:ph type="body" sz="quarter" idx="28" hasCustomPrompt="1"/>
          </p:nvPr>
        </p:nvSpPr>
        <p:spPr>
          <a:xfrm rot="2700000">
            <a:off x="2781835" y="2351327"/>
            <a:ext cx="452152" cy="452159"/>
          </a:xfrm>
          <a:solidFill>
            <a:srgbClr val="001639"/>
          </a:solidFill>
        </p:spPr>
        <p:txBody>
          <a:bodyPr/>
          <a:lstStyle>
            <a:lvl1pPr marL="0" indent="0" rtl="0">
              <a:buNone/>
              <a:tabLst>
                <a:tab pos="300098" algn="l"/>
              </a:tabLst>
              <a:defRPr sz="100">
                <a:solidFill>
                  <a:srgbClr val="001639"/>
                </a:solidFill>
              </a:defRPr>
            </a:lvl1pPr>
          </a:lstStyle>
          <a:p>
            <a:pPr lvl="0"/>
            <a:r>
              <a:rPr lang="nb-NO" dirty="0"/>
              <a:t> </a:t>
            </a:r>
            <a:endParaRPr lang="en-GB" dirty="0"/>
          </a:p>
        </p:txBody>
      </p:sp>
      <p:sp>
        <p:nvSpPr>
          <p:cNvPr id="18" name="Picture Placeholder 12">
            <a:extLst>
              <a:ext uri="{FF2B5EF4-FFF2-40B4-BE49-F238E27FC236}">
                <a16:creationId xmlns:a16="http://schemas.microsoft.com/office/drawing/2014/main" id="{CC550244-8A13-46C2-B60F-B75FEEDDCE97}"/>
              </a:ext>
            </a:extLst>
          </p:cNvPr>
          <p:cNvSpPr>
            <a:spLocks noGrp="1"/>
          </p:cNvSpPr>
          <p:nvPr>
            <p:ph type="pic" sz="quarter" idx="29" hasCustomPrompt="1"/>
          </p:nvPr>
        </p:nvSpPr>
        <p:spPr>
          <a:xfrm>
            <a:off x="2844543" y="2429397"/>
            <a:ext cx="320551" cy="303404"/>
          </a:xfrm>
        </p:spPr>
        <p:txBody>
          <a:bodyPr/>
          <a:lstStyle>
            <a:lvl1pPr marL="0" indent="0" rtl="0">
              <a:buNone/>
              <a:defRPr>
                <a:solidFill>
                  <a:srgbClr val="001639"/>
                </a:solidFill>
              </a:defRPr>
            </a:lvl1pPr>
          </a:lstStyle>
          <a:p>
            <a:r>
              <a:rPr lang="nb-NO" dirty="0"/>
              <a:t> </a:t>
            </a:r>
            <a:endParaRPr lang="en-GB" dirty="0"/>
          </a:p>
        </p:txBody>
      </p:sp>
      <p:sp>
        <p:nvSpPr>
          <p:cNvPr id="19" name="Text Placeholder 16">
            <a:extLst>
              <a:ext uri="{FF2B5EF4-FFF2-40B4-BE49-F238E27FC236}">
                <a16:creationId xmlns:a16="http://schemas.microsoft.com/office/drawing/2014/main" id="{679FA3E0-B80C-4A16-AB99-91293479DDA1}"/>
              </a:ext>
            </a:extLst>
          </p:cNvPr>
          <p:cNvSpPr>
            <a:spLocks noGrp="1"/>
          </p:cNvSpPr>
          <p:nvPr>
            <p:ph type="body" sz="quarter" idx="30" hasCustomPrompt="1"/>
          </p:nvPr>
        </p:nvSpPr>
        <p:spPr>
          <a:xfrm rot="2700000">
            <a:off x="5918350" y="2347755"/>
            <a:ext cx="452152" cy="452159"/>
          </a:xfrm>
          <a:solidFill>
            <a:srgbClr val="001639"/>
          </a:solidFill>
        </p:spPr>
        <p:txBody>
          <a:bodyPr/>
          <a:lstStyle>
            <a:lvl1pPr marL="0" indent="0" rtl="0">
              <a:buNone/>
              <a:tabLst>
                <a:tab pos="300098" algn="l"/>
              </a:tabLst>
              <a:defRPr sz="100">
                <a:solidFill>
                  <a:srgbClr val="001639"/>
                </a:solidFill>
              </a:defRPr>
            </a:lvl1pPr>
          </a:lstStyle>
          <a:p>
            <a:pPr lvl="0"/>
            <a:r>
              <a:rPr lang="nb-NO" dirty="0"/>
              <a:t> </a:t>
            </a:r>
            <a:endParaRPr lang="en-GB" dirty="0"/>
          </a:p>
        </p:txBody>
      </p:sp>
      <p:sp>
        <p:nvSpPr>
          <p:cNvPr id="20" name="Picture Placeholder 12">
            <a:extLst>
              <a:ext uri="{FF2B5EF4-FFF2-40B4-BE49-F238E27FC236}">
                <a16:creationId xmlns:a16="http://schemas.microsoft.com/office/drawing/2014/main" id="{C86FCB76-50A7-485D-A422-E0A8E34E14CE}"/>
              </a:ext>
            </a:extLst>
          </p:cNvPr>
          <p:cNvSpPr>
            <a:spLocks noGrp="1"/>
          </p:cNvSpPr>
          <p:nvPr>
            <p:ph type="pic" sz="quarter" idx="31" hasCustomPrompt="1"/>
          </p:nvPr>
        </p:nvSpPr>
        <p:spPr>
          <a:xfrm>
            <a:off x="5981058" y="2425825"/>
            <a:ext cx="320551" cy="303404"/>
          </a:xfrm>
        </p:spPr>
        <p:txBody>
          <a:bodyPr/>
          <a:lstStyle>
            <a:lvl1pPr marL="0" indent="0" rtl="0">
              <a:buNone/>
              <a:defRPr>
                <a:solidFill>
                  <a:srgbClr val="001639"/>
                </a:solidFill>
              </a:defRPr>
            </a:lvl1pPr>
          </a:lstStyle>
          <a:p>
            <a:r>
              <a:rPr lang="nb-NO" dirty="0"/>
              <a:t> </a:t>
            </a:r>
            <a:endParaRPr lang="en-GB" dirty="0"/>
          </a:p>
        </p:txBody>
      </p:sp>
      <p:sp>
        <p:nvSpPr>
          <p:cNvPr id="21" name="Title 1">
            <a:extLst>
              <a:ext uri="{FF2B5EF4-FFF2-40B4-BE49-F238E27FC236}">
                <a16:creationId xmlns:a16="http://schemas.microsoft.com/office/drawing/2014/main" id="{CFC306AA-5B66-4860-AF29-D8D43AE5C5D5}"/>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22" name="Plassholder for tekst 10">
            <a:extLst>
              <a:ext uri="{FF2B5EF4-FFF2-40B4-BE49-F238E27FC236}">
                <a16:creationId xmlns:a16="http://schemas.microsoft.com/office/drawing/2014/main" id="{C61A1C00-E038-4BA5-8E4A-753005E661A1}"/>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19626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856"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2563409" y="1615136"/>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476856"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476856"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2563409"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256340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4648637" y="1619603"/>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6735190" y="1619603"/>
            <a:ext cx="1927023" cy="1928575"/>
          </a:xfrm>
        </p:spPr>
        <p:txBody>
          <a:bodyPr/>
          <a:lstStyle>
            <a:lvl1pPr marL="0" indent="0" algn="ctr">
              <a:spcBef>
                <a:spcPts val="375"/>
              </a:spcBef>
              <a:buNone/>
              <a:defRPr>
                <a:solidFill>
                  <a:srgbClr val="001639"/>
                </a:solidFill>
              </a:defRPr>
            </a:lvl1pPr>
          </a:lstStyle>
          <a:p>
            <a:pPr lvl="0"/>
            <a:r>
              <a:rPr lang="en-US"/>
              <a:t>Click to edit Master text styles</a:t>
            </a:r>
          </a:p>
        </p:txBody>
      </p:sp>
      <p:sp>
        <p:nvSpPr>
          <p:cNvPr id="19" name="Plassholder for tekst 3">
            <a:extLst>
              <a:ext uri="{FF2B5EF4-FFF2-40B4-BE49-F238E27FC236}">
                <a16:creationId xmlns:a16="http://schemas.microsoft.com/office/drawing/2014/main" id="{05F8D07D-7E68-42CE-A984-D143225D3C1C}"/>
              </a:ext>
            </a:extLst>
          </p:cNvPr>
          <p:cNvSpPr>
            <a:spLocks noGrp="1"/>
          </p:cNvSpPr>
          <p:nvPr>
            <p:ph type="body" sz="quarter" idx="27"/>
          </p:nvPr>
        </p:nvSpPr>
        <p:spPr>
          <a:xfrm>
            <a:off x="4648637"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20" name="Plassholder for tekst 3">
            <a:extLst>
              <a:ext uri="{FF2B5EF4-FFF2-40B4-BE49-F238E27FC236}">
                <a16:creationId xmlns:a16="http://schemas.microsoft.com/office/drawing/2014/main" id="{441FAC80-D31E-4FB4-A07A-D2F30B599A05}"/>
              </a:ext>
            </a:extLst>
          </p:cNvPr>
          <p:cNvSpPr>
            <a:spLocks noGrp="1"/>
          </p:cNvSpPr>
          <p:nvPr>
            <p:ph type="body" sz="quarter" idx="28"/>
          </p:nvPr>
        </p:nvSpPr>
        <p:spPr>
          <a:xfrm>
            <a:off x="4648637"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21" name="Plassholder for tekst 3">
            <a:extLst>
              <a:ext uri="{FF2B5EF4-FFF2-40B4-BE49-F238E27FC236}">
                <a16:creationId xmlns:a16="http://schemas.microsoft.com/office/drawing/2014/main" id="{15B89517-D6A2-4CED-919A-A87886AFAF23}"/>
              </a:ext>
            </a:extLst>
          </p:cNvPr>
          <p:cNvSpPr>
            <a:spLocks noGrp="1"/>
          </p:cNvSpPr>
          <p:nvPr>
            <p:ph type="body" sz="quarter" idx="29"/>
          </p:nvPr>
        </p:nvSpPr>
        <p:spPr>
          <a:xfrm>
            <a:off x="6735190" y="3668741"/>
            <a:ext cx="1927023" cy="161601"/>
          </a:xfrm>
        </p:spPr>
        <p:txBody>
          <a:bodyPr>
            <a:spAutoFit/>
          </a:bodyPr>
          <a:lstStyle>
            <a:lvl1pPr marL="0" indent="0" algn="ctr">
              <a:spcBef>
                <a:spcPts val="0"/>
              </a:spcBef>
              <a:buNone/>
              <a:defRPr sz="105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22" name="Plassholder for tekst 3">
            <a:extLst>
              <a:ext uri="{FF2B5EF4-FFF2-40B4-BE49-F238E27FC236}">
                <a16:creationId xmlns:a16="http://schemas.microsoft.com/office/drawing/2014/main" id="{CEF697D1-58DB-477B-8E6F-34DA3D7B16F1}"/>
              </a:ext>
            </a:extLst>
          </p:cNvPr>
          <p:cNvSpPr>
            <a:spLocks noGrp="1"/>
          </p:cNvSpPr>
          <p:nvPr>
            <p:ph type="body" sz="quarter" idx="30"/>
          </p:nvPr>
        </p:nvSpPr>
        <p:spPr>
          <a:xfrm>
            <a:off x="6735190"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117152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_New chapter, light blu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327227" y="930583"/>
            <a:ext cx="3278408" cy="3282980"/>
          </a:xfrm>
          <a:prstGeom prst="rect">
            <a:avLst/>
          </a:prstGeom>
          <a:solidFill>
            <a:srgbClr val="50BFD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1673195" y="1244215"/>
            <a:ext cx="619588" cy="621865"/>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327226" y="1866081"/>
            <a:ext cx="3279052" cy="2188712"/>
          </a:xfrm>
        </p:spPr>
        <p:txBody>
          <a:bodyPr lIns="360000" rIns="360000" bIns="432000" anchor="ctr" anchorCtr="0">
            <a:normAutofit/>
          </a:bodyPr>
          <a:lstStyle>
            <a:lvl1pPr marL="0" indent="0" algn="ctr">
              <a:lnSpc>
                <a:spcPct val="10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8"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9"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1"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5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2_New chapter,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327227" y="930583"/>
            <a:ext cx="3278408" cy="3282980"/>
          </a:xfrm>
          <a:prstGeom prst="rect">
            <a:avLst/>
          </a:prstGeom>
          <a:solidFill>
            <a:srgbClr val="001639"/>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327226" y="1866081"/>
            <a:ext cx="3279052" cy="2188712"/>
          </a:xfrm>
        </p:spPr>
        <p:txBody>
          <a:bodyPr lIns="360000" rIns="360000" bIns="432000" anchor="ctr" anchorCtr="0">
            <a:normAutofit/>
          </a:bodyPr>
          <a:lstStyle>
            <a:lvl1pPr marL="0" indent="0" algn="ctr">
              <a:lnSpc>
                <a:spcPct val="10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132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New chapter,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327227" y="930583"/>
            <a:ext cx="3278408" cy="3282980"/>
          </a:xfrm>
          <a:prstGeom prst="rect">
            <a:avLst/>
          </a:prstGeom>
          <a:solidFill>
            <a:srgbClr val="A6845C"/>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327226" y="1866081"/>
            <a:ext cx="3279052" cy="2188712"/>
          </a:xfrm>
        </p:spPr>
        <p:txBody>
          <a:bodyPr lIns="360000" rIns="360000" bIns="432000" anchor="ctr" anchorCtr="0">
            <a:normAutofit/>
          </a:bodyPr>
          <a:lstStyle>
            <a:lvl1pPr marL="0" indent="0" algn="ctr">
              <a:lnSpc>
                <a:spcPct val="10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214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4651188" y="562637"/>
            <a:ext cx="4012691" cy="1932309"/>
          </a:xfrm>
          <a:solidFill>
            <a:schemeClr val="accent2"/>
          </a:solidFill>
        </p:spPr>
        <p:txBody>
          <a:bodyPr lIns="90000" tIns="90000" rIns="90000" bIns="90000" anchor="t" anchorCtr="0"/>
          <a:lstStyle>
            <a:lvl1pPr algn="r">
              <a:defRPr sz="1500" b="1"/>
            </a:lvl1pPr>
            <a:lvl2pPr algn="r">
              <a:defRPr sz="1125"/>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4651188" y="2652425"/>
            <a:ext cx="4012691" cy="1932309"/>
          </a:xfrm>
          <a:solidFill>
            <a:schemeClr val="accent2"/>
          </a:solidFill>
        </p:spPr>
        <p:txBody>
          <a:bodyPr lIns="90000" tIns="90000" rIns="90000" bIns="90000" anchor="b" anchorCtr="0"/>
          <a:lstStyle>
            <a:lvl1pPr algn="r">
              <a:defRPr sz="1500" b="1"/>
            </a:lvl1pPr>
            <a:lvl2pPr algn="r">
              <a:defRPr sz="1125"/>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2565654" y="562637"/>
            <a:ext cx="1927159" cy="1932309"/>
          </a:xfrm>
          <a:solidFill>
            <a:schemeClr val="accent2"/>
          </a:solidFill>
        </p:spPr>
        <p:txBody>
          <a:bodyPr lIns="90000" tIns="90000" rIns="90000" bIns="90000" anchor="t" anchorCtr="0"/>
          <a:lstStyle>
            <a:lvl1pPr>
              <a:defRPr sz="15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2565654" y="2652425"/>
            <a:ext cx="1927159" cy="1932309"/>
          </a:xfrm>
          <a:solidFill>
            <a:schemeClr val="accent2"/>
          </a:solidFill>
        </p:spPr>
        <p:txBody>
          <a:bodyPr lIns="90000" tIns="90000" rIns="90000" bIns="90000" anchor="b" anchorCtr="0"/>
          <a:lstStyle>
            <a:lvl1pPr>
              <a:defRPr sz="15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3728283" y="1728046"/>
            <a:ext cx="1687434" cy="168740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4127854"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4243941"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Click to edit Master text styles</a:t>
            </a:r>
          </a:p>
        </p:txBody>
      </p:sp>
      <p:sp>
        <p:nvSpPr>
          <p:cNvPr id="17" name="Plassholder for tekst 10">
            <a:extLst>
              <a:ext uri="{FF2B5EF4-FFF2-40B4-BE49-F238E27FC236}">
                <a16:creationId xmlns:a16="http://schemas.microsoft.com/office/drawing/2014/main" id="{0AC81652-F3EB-4D17-A72C-500EA3DB16C1}"/>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19" name="Plassholder for tekst 3">
            <a:extLst>
              <a:ext uri="{FF2B5EF4-FFF2-40B4-BE49-F238E27FC236}">
                <a16:creationId xmlns:a16="http://schemas.microsoft.com/office/drawing/2014/main" id="{B944CEE7-FF22-4AF9-BFD1-50E6B7A9D353}"/>
              </a:ext>
            </a:extLst>
          </p:cNvPr>
          <p:cNvSpPr>
            <a:spLocks noGrp="1"/>
          </p:cNvSpPr>
          <p:nvPr>
            <p:ph type="body" sz="quarter" idx="33"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71870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hapter slide #3">
    <p:bg>
      <p:bgPr>
        <a:solidFill>
          <a:schemeClr val="accent2"/>
        </a:solidFill>
        <a:effectLst/>
      </p:bgPr>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51C6361-5A27-9A06-0084-F8B6F4FD1608}"/>
              </a:ext>
            </a:extLst>
          </p:cNvPr>
          <p:cNvSpPr/>
          <p:nvPr/>
        </p:nvSpPr>
        <p:spPr>
          <a:xfrm rot="5400000">
            <a:off x="-292510" y="292510"/>
            <a:ext cx="5143500" cy="455848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lassholder for bilde 14">
            <a:extLst>
              <a:ext uri="{FF2B5EF4-FFF2-40B4-BE49-F238E27FC236}">
                <a16:creationId xmlns:a16="http://schemas.microsoft.com/office/drawing/2014/main" id="{E0A74F4A-623F-9A40-E271-672454C1B81F}"/>
              </a:ext>
            </a:extLst>
          </p:cNvPr>
          <p:cNvSpPr>
            <a:spLocks noGrp="1"/>
          </p:cNvSpPr>
          <p:nvPr>
            <p:ph type="pic" sz="quarter" idx="13"/>
          </p:nvPr>
        </p:nvSpPr>
        <p:spPr>
          <a:xfrm>
            <a:off x="4571998" y="-2"/>
            <a:ext cx="45720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a:p>
        </p:txBody>
      </p:sp>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560D9CC1-3EC5-4F6E-A758-A2D467899C6E}" type="datetime1">
              <a:rPr lang="nb-NO" smtClean="0"/>
              <a:t>27.10.2023</a:t>
            </a:fld>
            <a:endParaRPr lang="nb-NO"/>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338019" y="3071935"/>
            <a:ext cx="3908860" cy="685957"/>
          </a:xfrm>
        </p:spPr>
        <p:txBody>
          <a:bodyPr>
            <a:normAutofit/>
          </a:bodyPr>
          <a:lstStyle>
            <a:lvl1pPr marL="0" indent="0">
              <a:buNone/>
              <a:defRPr sz="12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Tittel 9">
            <a:extLst>
              <a:ext uri="{FF2B5EF4-FFF2-40B4-BE49-F238E27FC236}">
                <a16:creationId xmlns:a16="http://schemas.microsoft.com/office/drawing/2014/main" id="{CCCB46F9-4637-639A-50A2-BAB0078B130F}"/>
              </a:ext>
            </a:extLst>
          </p:cNvPr>
          <p:cNvSpPr>
            <a:spLocks noGrp="1"/>
          </p:cNvSpPr>
          <p:nvPr>
            <p:ph type="title"/>
          </p:nvPr>
        </p:nvSpPr>
        <p:spPr>
          <a:xfrm>
            <a:off x="338020" y="1170650"/>
            <a:ext cx="3694493" cy="1077218"/>
          </a:xfrm>
        </p:spPr>
        <p:txBody>
          <a:bodyPr>
            <a:noAutofit/>
          </a:bodyPr>
          <a:lstStyle>
            <a:lvl1pPr>
              <a:defRPr sz="3200">
                <a:solidFill>
                  <a:schemeClr val="lt1"/>
                </a:solidFill>
              </a:defRPr>
            </a:lvl1pPr>
          </a:lstStyle>
          <a:p>
            <a:r>
              <a:rPr lang="en-US"/>
              <a:t>Click to edit Master title style</a:t>
            </a:r>
            <a:endParaRPr lang="nb-NO" dirty="0"/>
          </a:p>
        </p:txBody>
      </p:sp>
      <p:sp>
        <p:nvSpPr>
          <p:cNvPr id="19" name="Undertittel 11">
            <a:extLst>
              <a:ext uri="{FF2B5EF4-FFF2-40B4-BE49-F238E27FC236}">
                <a16:creationId xmlns:a16="http://schemas.microsoft.com/office/drawing/2014/main" id="{97F20145-2471-1D3D-8895-7F4EA5552120}"/>
              </a:ext>
            </a:extLst>
          </p:cNvPr>
          <p:cNvSpPr>
            <a:spLocks noGrp="1"/>
          </p:cNvSpPr>
          <p:nvPr>
            <p:ph type="subTitle" sz="quarter" idx="15"/>
          </p:nvPr>
        </p:nvSpPr>
        <p:spPr>
          <a:xfrm>
            <a:off x="338020" y="832097"/>
            <a:ext cx="2884266" cy="338554"/>
          </a:xfrm>
          <a:prstGeom prst="rect">
            <a:avLst/>
          </a:prstGeom>
        </p:spPr>
        <p:txBody>
          <a:bodyPr lIns="91440" tIns="45720" rIns="91440" bIns="45720" anchor="b"/>
          <a:lstStyle>
            <a:lvl1pPr marL="0" indent="0" algn="l">
              <a:buNone/>
              <a:defRPr sz="1600">
                <a:solidFill>
                  <a:srgbClr val="014A4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pic>
        <p:nvPicPr>
          <p:cNvPr id="7" name="Picture 5">
            <a:extLst>
              <a:ext uri="{FF2B5EF4-FFF2-40B4-BE49-F238E27FC236}">
                <a16:creationId xmlns:a16="http://schemas.microsoft.com/office/drawing/2014/main" id="{6CD2DC6D-5072-D8E9-9724-39F17336E7D2}"/>
              </a:ext>
            </a:extLst>
          </p:cNvPr>
          <p:cNvPicPr>
            <a:picLocks noChangeAspect="1"/>
          </p:cNvPicPr>
          <p:nvPr/>
        </p:nvPicPr>
        <p:blipFill>
          <a:blip r:embed="rId2"/>
          <a:stretch>
            <a:fillRect/>
          </a:stretch>
        </p:blipFill>
        <p:spPr>
          <a:xfrm>
            <a:off x="425032" y="4821088"/>
            <a:ext cx="824400" cy="154911"/>
          </a:xfrm>
          <a:prstGeom prst="rect">
            <a:avLst/>
          </a:prstGeom>
        </p:spPr>
      </p:pic>
      <p:sp>
        <p:nvSpPr>
          <p:cNvPr id="9" name="Plassholder for bunntekst 4">
            <a:extLst>
              <a:ext uri="{FF2B5EF4-FFF2-40B4-BE49-F238E27FC236}">
                <a16:creationId xmlns:a16="http://schemas.microsoft.com/office/drawing/2014/main" id="{23BA158D-E6CD-24F7-65FC-F9F6FA552094}"/>
              </a:ext>
            </a:extLst>
          </p:cNvPr>
          <p:cNvSpPr>
            <a:spLocks noGrp="1"/>
          </p:cNvSpPr>
          <p:nvPr>
            <p:ph type="ftr" sz="quarter" idx="11"/>
          </p:nvPr>
        </p:nvSpPr>
        <p:spPr>
          <a:xfrm>
            <a:off x="1609575" y="4797352"/>
            <a:ext cx="1702036" cy="184666"/>
          </a:xfrm>
        </p:spPr>
        <p:txBody>
          <a:bodyPr/>
          <a:lstStyle>
            <a:lvl1pPr>
              <a:defRPr>
                <a:solidFill>
                  <a:schemeClr val="bg1">
                    <a:lumMod val="75000"/>
                  </a:schemeClr>
                </a:solidFill>
              </a:defRPr>
            </a:lvl1pPr>
          </a:lstStyle>
          <a:p>
            <a:r>
              <a:rPr lang="en-US"/>
              <a:t>See Statement of Proprietary information</a:t>
            </a:r>
            <a:endParaRPr lang="nb-NO"/>
          </a:p>
        </p:txBody>
      </p:sp>
      <p:sp>
        <p:nvSpPr>
          <p:cNvPr id="2" name="Rectangle 4">
            <a:extLst>
              <a:ext uri="{FF2B5EF4-FFF2-40B4-BE49-F238E27FC236}">
                <a16:creationId xmlns:a16="http://schemas.microsoft.com/office/drawing/2014/main" id="{4D657207-89D6-83E4-7BE5-85E0053DECB1}"/>
              </a:ext>
            </a:extLst>
          </p:cNvPr>
          <p:cNvSpPr/>
          <p:nvPr userDrawn="1"/>
        </p:nvSpPr>
        <p:spPr>
          <a:xfrm rot="5400000">
            <a:off x="-292510" y="292510"/>
            <a:ext cx="5143500" cy="455848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5">
            <a:extLst>
              <a:ext uri="{FF2B5EF4-FFF2-40B4-BE49-F238E27FC236}">
                <a16:creationId xmlns:a16="http://schemas.microsoft.com/office/drawing/2014/main" id="{89ED0BDF-C41E-3DE4-26B5-0949F3E941E1}"/>
              </a:ext>
            </a:extLst>
          </p:cNvPr>
          <p:cNvPicPr>
            <a:picLocks noChangeAspect="1"/>
          </p:cNvPicPr>
          <p:nvPr userDrawn="1"/>
        </p:nvPicPr>
        <p:blipFill>
          <a:blip r:embed="rId2"/>
          <a:stretch>
            <a:fillRect/>
          </a:stretch>
        </p:blipFill>
        <p:spPr>
          <a:xfrm>
            <a:off x="425032" y="4821088"/>
            <a:ext cx="824400" cy="154911"/>
          </a:xfrm>
          <a:prstGeom prst="rect">
            <a:avLst/>
          </a:prstGeom>
        </p:spPr>
      </p:pic>
    </p:spTree>
    <p:extLst>
      <p:ext uri="{BB962C8B-B14F-4D97-AF65-F5344CB8AC3E}">
        <p14:creationId xmlns:p14="http://schemas.microsoft.com/office/powerpoint/2010/main" val="19698654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Special slide short title, picture only">
    <p:bg>
      <p:bgPr>
        <a:solidFill>
          <a:schemeClr val="bg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3D536C38-58C0-4D1D-8293-E2010EBB867E}"/>
              </a:ext>
            </a:extLst>
          </p:cNvPr>
          <p:cNvSpPr>
            <a:spLocks noGrp="1"/>
          </p:cNvSpPr>
          <p:nvPr>
            <p:ph type="pic" sz="quarter" idx="36"/>
          </p:nvPr>
        </p:nvSpPr>
        <p:spPr>
          <a:xfrm>
            <a:off x="2565655" y="562637"/>
            <a:ext cx="1927159"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9" name="Plassholder for bilde 8">
            <a:extLst>
              <a:ext uri="{FF2B5EF4-FFF2-40B4-BE49-F238E27FC236}">
                <a16:creationId xmlns:a16="http://schemas.microsoft.com/office/drawing/2014/main" id="{4B5AF019-7FDC-49FE-9A58-25C113B29E90}"/>
              </a:ext>
            </a:extLst>
          </p:cNvPr>
          <p:cNvSpPr>
            <a:spLocks noGrp="1"/>
          </p:cNvSpPr>
          <p:nvPr>
            <p:ph type="pic" sz="quarter" idx="35"/>
          </p:nvPr>
        </p:nvSpPr>
        <p:spPr>
          <a:xfrm>
            <a:off x="2565655" y="2652425"/>
            <a:ext cx="1927159"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3" name="Plassholder for bilde 2">
            <a:extLst>
              <a:ext uri="{FF2B5EF4-FFF2-40B4-BE49-F238E27FC236}">
                <a16:creationId xmlns:a16="http://schemas.microsoft.com/office/drawing/2014/main" id="{8080A9CE-F63A-47AF-805C-C756D055EF5E}"/>
              </a:ext>
            </a:extLst>
          </p:cNvPr>
          <p:cNvSpPr>
            <a:spLocks noGrp="1"/>
          </p:cNvSpPr>
          <p:nvPr>
            <p:ph type="pic" sz="quarter" idx="33"/>
          </p:nvPr>
        </p:nvSpPr>
        <p:spPr>
          <a:xfrm>
            <a:off x="4651189" y="2652425"/>
            <a:ext cx="4012691"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5" name="Plassholder for bilde 4">
            <a:extLst>
              <a:ext uri="{FF2B5EF4-FFF2-40B4-BE49-F238E27FC236}">
                <a16:creationId xmlns:a16="http://schemas.microsoft.com/office/drawing/2014/main" id="{27C592B4-76E2-48BB-BA0D-CBA875ABEB8D}"/>
              </a:ext>
            </a:extLst>
          </p:cNvPr>
          <p:cNvSpPr>
            <a:spLocks noGrp="1"/>
          </p:cNvSpPr>
          <p:nvPr>
            <p:ph type="pic" sz="quarter" idx="34"/>
          </p:nvPr>
        </p:nvSpPr>
        <p:spPr>
          <a:xfrm>
            <a:off x="4651189" y="562637"/>
            <a:ext cx="4012691"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3728283" y="1728046"/>
            <a:ext cx="1687434" cy="168740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4127854"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4243941"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16" name="Plassholder for tekst 3">
            <a:extLst>
              <a:ext uri="{FF2B5EF4-FFF2-40B4-BE49-F238E27FC236}">
                <a16:creationId xmlns:a16="http://schemas.microsoft.com/office/drawing/2014/main" id="{482F3D1E-77C2-4A4C-B492-05E6E29EEA03}"/>
              </a:ext>
            </a:extLst>
          </p:cNvPr>
          <p:cNvSpPr>
            <a:spLocks noGrp="1"/>
          </p:cNvSpPr>
          <p:nvPr>
            <p:ph type="body" sz="quarter" idx="37"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41362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Special slide long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480121" y="2578501"/>
            <a:ext cx="4003880"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733862" y="562637"/>
            <a:ext cx="1930017" cy="1932309"/>
          </a:xfrm>
          <a:solidFill>
            <a:schemeClr val="accent2"/>
          </a:solidFill>
        </p:spPr>
        <p:txBody>
          <a:bodyPr lIns="90000" tIns="90000" rIns="90000" bIns="90000" anchor="t" anchorCtr="0"/>
          <a:lstStyle>
            <a:lvl1pPr algn="r">
              <a:defRPr sz="15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733862" y="2652425"/>
            <a:ext cx="1930017" cy="1932309"/>
          </a:xfrm>
          <a:solidFill>
            <a:schemeClr val="accent2"/>
          </a:solidFill>
        </p:spPr>
        <p:txBody>
          <a:bodyPr lIns="90000" tIns="90000" rIns="90000" bIns="90000" anchor="b" anchorCtr="0"/>
          <a:lstStyle>
            <a:lvl1pPr algn="r">
              <a:defRPr sz="15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4648328" y="562637"/>
            <a:ext cx="1930017" cy="1932309"/>
          </a:xfrm>
          <a:solidFill>
            <a:schemeClr val="accent2"/>
          </a:solidFill>
        </p:spPr>
        <p:txBody>
          <a:bodyPr lIns="90000" tIns="90000" rIns="90000" bIns="90000" anchor="t" anchorCtr="0"/>
          <a:lstStyle>
            <a:lvl1pPr>
              <a:defRPr sz="15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4648328" y="2652425"/>
            <a:ext cx="1930017" cy="1932309"/>
          </a:xfrm>
          <a:solidFill>
            <a:schemeClr val="accent2"/>
          </a:solidFill>
        </p:spPr>
        <p:txBody>
          <a:bodyPr lIns="90000" tIns="90000" rIns="90000" bIns="90000" anchor="b" anchorCtr="0"/>
          <a:lstStyle>
            <a:lvl1pPr>
              <a:defRPr sz="15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6323637" y="2295895"/>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Click to edit Master text styles</a:t>
            </a:r>
          </a:p>
        </p:txBody>
      </p:sp>
      <p:sp>
        <p:nvSpPr>
          <p:cNvPr id="18" name="Plassholder for tekst 3">
            <a:extLst>
              <a:ext uri="{FF2B5EF4-FFF2-40B4-BE49-F238E27FC236}">
                <a16:creationId xmlns:a16="http://schemas.microsoft.com/office/drawing/2014/main" id="{DBB01DAC-F6A1-4E5E-8F58-4C8F409E7660}"/>
              </a:ext>
            </a:extLst>
          </p:cNvPr>
          <p:cNvSpPr>
            <a:spLocks noGrp="1"/>
          </p:cNvSpPr>
          <p:nvPr>
            <p:ph type="body" sz="quarter" idx="37" hasCustomPrompt="1"/>
          </p:nvPr>
        </p:nvSpPr>
        <p:spPr>
          <a:xfrm>
            <a:off x="480123" y="1595230"/>
            <a:ext cx="401269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19013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pecial slide long title, pictures only">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FD9D673-C144-485C-B86E-4BECB113CA5B}"/>
              </a:ext>
            </a:extLst>
          </p:cNvPr>
          <p:cNvSpPr>
            <a:spLocks noGrp="1"/>
          </p:cNvSpPr>
          <p:nvPr>
            <p:ph type="pic" sz="quarter" idx="35"/>
          </p:nvPr>
        </p:nvSpPr>
        <p:spPr>
          <a:xfrm>
            <a:off x="6733862" y="562637"/>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2" name="Plassholder for bilde 1">
            <a:extLst>
              <a:ext uri="{FF2B5EF4-FFF2-40B4-BE49-F238E27FC236}">
                <a16:creationId xmlns:a16="http://schemas.microsoft.com/office/drawing/2014/main" id="{0F5840C5-82EA-4619-A693-4526FAF5E8E3}"/>
              </a:ext>
            </a:extLst>
          </p:cNvPr>
          <p:cNvSpPr>
            <a:spLocks noGrp="1"/>
          </p:cNvSpPr>
          <p:nvPr>
            <p:ph type="pic" sz="quarter" idx="33"/>
          </p:nvPr>
        </p:nvSpPr>
        <p:spPr>
          <a:xfrm>
            <a:off x="4648328" y="562637"/>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3" name="Plassholder for bilde 2">
            <a:extLst>
              <a:ext uri="{FF2B5EF4-FFF2-40B4-BE49-F238E27FC236}">
                <a16:creationId xmlns:a16="http://schemas.microsoft.com/office/drawing/2014/main" id="{83698E97-A419-4DAC-AC23-8E95B4AB57DF}"/>
              </a:ext>
            </a:extLst>
          </p:cNvPr>
          <p:cNvSpPr>
            <a:spLocks noGrp="1"/>
          </p:cNvSpPr>
          <p:nvPr>
            <p:ph type="pic" sz="quarter" idx="34"/>
          </p:nvPr>
        </p:nvSpPr>
        <p:spPr>
          <a:xfrm>
            <a:off x="4648328"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0B94246B-CCE5-4271-8254-9221CD0FC5AF}"/>
              </a:ext>
            </a:extLst>
          </p:cNvPr>
          <p:cNvSpPr>
            <a:spLocks noGrp="1"/>
          </p:cNvSpPr>
          <p:nvPr>
            <p:ph type="pic" sz="quarter" idx="36"/>
          </p:nvPr>
        </p:nvSpPr>
        <p:spPr>
          <a:xfrm>
            <a:off x="6733862"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6323637" y="2295895"/>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7" name="Plassholder for tekst 10">
            <a:extLst>
              <a:ext uri="{FF2B5EF4-FFF2-40B4-BE49-F238E27FC236}">
                <a16:creationId xmlns:a16="http://schemas.microsoft.com/office/drawing/2014/main" id="{A4CCF822-803F-43D6-9552-A130BB9789EF}"/>
              </a:ext>
            </a:extLst>
          </p:cNvPr>
          <p:cNvSpPr>
            <a:spLocks noGrp="1"/>
          </p:cNvSpPr>
          <p:nvPr>
            <p:ph type="body" sz="quarter" idx="16"/>
          </p:nvPr>
        </p:nvSpPr>
        <p:spPr>
          <a:xfrm>
            <a:off x="480121" y="2578501"/>
            <a:ext cx="4003880"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18" name="Plassholder for tekst 3">
            <a:extLst>
              <a:ext uri="{FF2B5EF4-FFF2-40B4-BE49-F238E27FC236}">
                <a16:creationId xmlns:a16="http://schemas.microsoft.com/office/drawing/2014/main" id="{88328CA5-521D-49C0-A5FB-4EC5862E8693}"/>
              </a:ext>
            </a:extLst>
          </p:cNvPr>
          <p:cNvSpPr>
            <a:spLocks noGrp="1"/>
          </p:cNvSpPr>
          <p:nvPr>
            <p:ph type="body" sz="quarter" idx="37" hasCustomPrompt="1"/>
          </p:nvPr>
        </p:nvSpPr>
        <p:spPr>
          <a:xfrm>
            <a:off x="480123" y="1595230"/>
            <a:ext cx="401269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70756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733862" y="562636"/>
            <a:ext cx="1930017" cy="1932309"/>
          </a:xfrm>
          <a:solidFill>
            <a:schemeClr val="accent2"/>
          </a:solidFill>
        </p:spPr>
        <p:txBody>
          <a:bodyPr lIns="90000" tIns="90000" rIns="90000" bIns="90000" anchor="t" anchorCtr="0"/>
          <a:lstStyle>
            <a:lvl1pPr algn="r">
              <a:defRPr sz="15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733862" y="2652425"/>
            <a:ext cx="1930017" cy="1932309"/>
          </a:xfrm>
          <a:solidFill>
            <a:schemeClr val="accent2"/>
          </a:solidFill>
        </p:spPr>
        <p:txBody>
          <a:bodyPr lIns="90000" tIns="90000" rIns="90000" bIns="90000" anchor="b" anchorCtr="0"/>
          <a:lstStyle>
            <a:lvl1pPr algn="r">
              <a:defRPr sz="15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4648328" y="562636"/>
            <a:ext cx="1930017" cy="1932309"/>
          </a:xfrm>
          <a:solidFill>
            <a:schemeClr val="accent2"/>
          </a:solidFill>
        </p:spPr>
        <p:txBody>
          <a:bodyPr lIns="90000" tIns="90000" rIns="90000" bIns="90000" anchor="t" anchorCtr="0"/>
          <a:lstStyle>
            <a:lvl1pPr>
              <a:defRPr sz="15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4648328" y="2652425"/>
            <a:ext cx="1930017" cy="1932309"/>
          </a:xfrm>
          <a:solidFill>
            <a:schemeClr val="accent2"/>
          </a:solidFill>
        </p:spPr>
        <p:txBody>
          <a:bodyPr lIns="90000" tIns="90000" rIns="90000" bIns="90000" anchor="b" anchorCtr="0"/>
          <a:lstStyle>
            <a:lvl1pPr>
              <a:defRPr sz="15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2569475" y="562637"/>
            <a:ext cx="1930017" cy="4018227"/>
          </a:xfrm>
          <a:solidFill>
            <a:schemeClr val="accent2"/>
          </a:solidFill>
        </p:spPr>
        <p:txBody>
          <a:bodyPr lIns="90000" tIns="90000" rIns="90000" bIns="90000" anchor="t" anchorCtr="0"/>
          <a:lstStyle>
            <a:lvl1pPr>
              <a:defRPr sz="15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6323236"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Click to edit Master text styles</a:t>
            </a:r>
          </a:p>
        </p:txBody>
      </p:sp>
      <p:sp>
        <p:nvSpPr>
          <p:cNvPr id="18" name="Plassholder for tekst 10">
            <a:extLst>
              <a:ext uri="{FF2B5EF4-FFF2-40B4-BE49-F238E27FC236}">
                <a16:creationId xmlns:a16="http://schemas.microsoft.com/office/drawing/2014/main" id="{56B06E5B-200A-43BB-8B56-21F1084BBA65}"/>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21" name="Plassholder for tekst 3">
            <a:extLst>
              <a:ext uri="{FF2B5EF4-FFF2-40B4-BE49-F238E27FC236}">
                <a16:creationId xmlns:a16="http://schemas.microsoft.com/office/drawing/2014/main" id="{3D681719-F6C9-4307-8387-1F514F5FEED1}"/>
              </a:ext>
            </a:extLst>
          </p:cNvPr>
          <p:cNvSpPr>
            <a:spLocks noGrp="1"/>
          </p:cNvSpPr>
          <p:nvPr>
            <p:ph type="body" sz="quarter" idx="34"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1507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pecial slice five pictures">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8A30FB1-9E28-46D9-B4EB-B2FC145DAAB1}"/>
              </a:ext>
            </a:extLst>
          </p:cNvPr>
          <p:cNvSpPr>
            <a:spLocks noGrp="1"/>
          </p:cNvSpPr>
          <p:nvPr>
            <p:ph type="pic" sz="quarter" idx="35"/>
          </p:nvPr>
        </p:nvSpPr>
        <p:spPr>
          <a:xfrm>
            <a:off x="4648328"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5" name="Plassholder for bilde 4">
            <a:extLst>
              <a:ext uri="{FF2B5EF4-FFF2-40B4-BE49-F238E27FC236}">
                <a16:creationId xmlns:a16="http://schemas.microsoft.com/office/drawing/2014/main" id="{A1CD2809-5CF5-4AC7-97B5-0B15949F0D9F}"/>
              </a:ext>
            </a:extLst>
          </p:cNvPr>
          <p:cNvSpPr>
            <a:spLocks noGrp="1"/>
          </p:cNvSpPr>
          <p:nvPr>
            <p:ph type="pic" sz="quarter" idx="36"/>
          </p:nvPr>
        </p:nvSpPr>
        <p:spPr>
          <a:xfrm>
            <a:off x="4648328" y="562636"/>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16" name="Plassholder for bilde 15">
            <a:extLst>
              <a:ext uri="{FF2B5EF4-FFF2-40B4-BE49-F238E27FC236}">
                <a16:creationId xmlns:a16="http://schemas.microsoft.com/office/drawing/2014/main" id="{EE28B525-B554-47FD-AB30-78CF98C5AE62}"/>
              </a:ext>
            </a:extLst>
          </p:cNvPr>
          <p:cNvSpPr>
            <a:spLocks noGrp="1"/>
          </p:cNvSpPr>
          <p:nvPr>
            <p:ph type="pic" sz="quarter" idx="38"/>
          </p:nvPr>
        </p:nvSpPr>
        <p:spPr>
          <a:xfrm>
            <a:off x="6733862"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8B08171A-3F05-4809-B352-427F985217F6}"/>
              </a:ext>
            </a:extLst>
          </p:cNvPr>
          <p:cNvSpPr>
            <a:spLocks noGrp="1"/>
          </p:cNvSpPr>
          <p:nvPr>
            <p:ph type="pic" sz="quarter" idx="37"/>
          </p:nvPr>
        </p:nvSpPr>
        <p:spPr>
          <a:xfrm>
            <a:off x="6733862" y="562636"/>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6323236"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Plassholder for bilde 1">
            <a:extLst>
              <a:ext uri="{FF2B5EF4-FFF2-40B4-BE49-F238E27FC236}">
                <a16:creationId xmlns:a16="http://schemas.microsoft.com/office/drawing/2014/main" id="{478DDC0E-9B55-4A8C-BE53-8DA0708D506A}"/>
              </a:ext>
            </a:extLst>
          </p:cNvPr>
          <p:cNvSpPr>
            <a:spLocks noGrp="1"/>
          </p:cNvSpPr>
          <p:nvPr>
            <p:ph type="pic" sz="quarter" idx="34"/>
          </p:nvPr>
        </p:nvSpPr>
        <p:spPr>
          <a:xfrm>
            <a:off x="2569475" y="562637"/>
            <a:ext cx="1930017" cy="4018227"/>
          </a:xfrm>
          <a:prstGeom prst="rect">
            <a:avLst/>
          </a:prstGeom>
          <a:solidFill>
            <a:schemeClr val="accent2"/>
          </a:solidFill>
        </p:spPr>
        <p:txBody>
          <a:bodyPr lIns="144000" tIns="90000" rIns="144000" bIns="90000"/>
          <a:lstStyle/>
          <a:p>
            <a:r>
              <a:rPr lang="en-US"/>
              <a:t>Click icon to add picture</a:t>
            </a:r>
            <a:endParaRPr lang="nb-NO"/>
          </a:p>
        </p:txBody>
      </p:sp>
      <p:sp>
        <p:nvSpPr>
          <p:cNvPr id="15" name="Plassholder for tekst 10">
            <a:extLst>
              <a:ext uri="{FF2B5EF4-FFF2-40B4-BE49-F238E27FC236}">
                <a16:creationId xmlns:a16="http://schemas.microsoft.com/office/drawing/2014/main" id="{C474A60D-5302-4581-8F4F-0B83074EE90C}"/>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Click to edit Master text styles</a:t>
            </a:r>
          </a:p>
        </p:txBody>
      </p:sp>
      <p:sp>
        <p:nvSpPr>
          <p:cNvPr id="20" name="Plassholder for tekst 3">
            <a:extLst>
              <a:ext uri="{FF2B5EF4-FFF2-40B4-BE49-F238E27FC236}">
                <a16:creationId xmlns:a16="http://schemas.microsoft.com/office/drawing/2014/main" id="{D3D77729-22E6-4E29-9F11-7E929AD25E71}"/>
              </a:ext>
            </a:extLst>
          </p:cNvPr>
          <p:cNvSpPr>
            <a:spLocks noGrp="1"/>
          </p:cNvSpPr>
          <p:nvPr>
            <p:ph type="body" sz="quarter" idx="39"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46534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9144000" cy="5143500"/>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1927040" y="1588486"/>
            <a:ext cx="5289921" cy="1975708"/>
          </a:xfrm>
          <a:solidFill>
            <a:schemeClr val="accent2"/>
          </a:solidFill>
        </p:spPr>
        <p:txBody>
          <a:bodyPr lIns="360000" tIns="360000" rIns="360000" bIns="360000" anchor="ctr" anchorCtr="0">
            <a:noAutofit/>
          </a:bodyPr>
          <a:lstStyle>
            <a:lvl1pPr marL="0" indent="0" algn="ctr">
              <a:buNone/>
              <a:defRPr sz="2100" b="1"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4" name="Plassholder for tekst 16">
            <a:extLst>
              <a:ext uri="{FF2B5EF4-FFF2-40B4-BE49-F238E27FC236}">
                <a16:creationId xmlns:a16="http://schemas.microsoft.com/office/drawing/2014/main" id="{9A7768A9-D46B-484C-81AE-CCA427991B4A}"/>
              </a:ext>
            </a:extLst>
          </p:cNvPr>
          <p:cNvSpPr>
            <a:spLocks noGrp="1"/>
          </p:cNvSpPr>
          <p:nvPr>
            <p:ph type="body" sz="quarter" idx="13" hasCustomPrompt="1"/>
          </p:nvPr>
        </p:nvSpPr>
        <p:spPr>
          <a:xfrm>
            <a:off x="473912" y="562417"/>
            <a:ext cx="477900" cy="4806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p14="http://schemas.microsoft.com/office/powerpoint/2010/main" val="9723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3_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9144000" cy="5143500"/>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0" y="0"/>
            <a:ext cx="9143999" cy="5143500"/>
          </a:xfrm>
          <a:solidFill>
            <a:schemeClr val="tx2">
              <a:alpha val="20000"/>
            </a:schemeClr>
          </a:solidFill>
        </p:spPr>
        <p:txBody>
          <a:bodyPr lIns="360000" tIns="360000" rIns="360000" bIns="360000" anchor="ctr" anchorCtr="0">
            <a:noAutofit/>
          </a:bodyPr>
          <a:lstStyle>
            <a:lvl1pPr marL="0" indent="0" algn="ctr">
              <a:buNone/>
              <a:defRPr sz="3000" b="1"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4" name="Plassholder for tekst 16">
            <a:extLst>
              <a:ext uri="{FF2B5EF4-FFF2-40B4-BE49-F238E27FC236}">
                <a16:creationId xmlns:a16="http://schemas.microsoft.com/office/drawing/2014/main" id="{DAC52CA7-055A-4091-91B0-AF443B09F952}"/>
              </a:ext>
            </a:extLst>
          </p:cNvPr>
          <p:cNvSpPr>
            <a:spLocks noGrp="1"/>
          </p:cNvSpPr>
          <p:nvPr>
            <p:ph type="body" sz="quarter" idx="13" hasCustomPrompt="1"/>
          </p:nvPr>
        </p:nvSpPr>
        <p:spPr>
          <a:xfrm>
            <a:off x="473912" y="562417"/>
            <a:ext cx="477900" cy="4806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p14="http://schemas.microsoft.com/office/powerpoint/2010/main" val="57091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Bare tittel">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28AB1E98-794A-4861-9B4D-7C154BFB44D6}"/>
              </a:ext>
            </a:extLst>
          </p:cNvPr>
          <p:cNvSpPr>
            <a:spLocks noGrp="1"/>
          </p:cNvSpPr>
          <p:nvPr>
            <p:ph type="sldNum" sz="quarter" idx="11"/>
          </p:nvPr>
        </p:nvSpPr>
        <p:spPr/>
        <p:txBody>
          <a:bodyPr/>
          <a:lstStyle/>
          <a:p>
            <a:fld id="{7A3F00B2-786C-401B-9EB3-42A9D0DD4A9F}" type="slidenum">
              <a:rPr lang="nb-NO" smtClean="0"/>
              <a:pPr/>
              <a:t>‹#›</a:t>
            </a:fld>
            <a:endParaRPr lang="nb-NO" dirty="0"/>
          </a:p>
        </p:txBody>
      </p:sp>
      <p:sp>
        <p:nvSpPr>
          <p:cNvPr id="4" name="Title 1">
            <a:extLst>
              <a:ext uri="{FF2B5EF4-FFF2-40B4-BE49-F238E27FC236}">
                <a16:creationId xmlns:a16="http://schemas.microsoft.com/office/drawing/2014/main" id="{67071FD9-EB3C-4782-B84E-D04F089770BB}"/>
              </a:ext>
            </a:extLst>
          </p:cNvPr>
          <p:cNvSpPr>
            <a:spLocks noGrp="1"/>
          </p:cNvSpPr>
          <p:nvPr>
            <p:ph type="title"/>
          </p:nvPr>
        </p:nvSpPr>
        <p:spPr>
          <a:xfrm>
            <a:off x="1526104" y="518773"/>
            <a:ext cx="6080171" cy="404085"/>
          </a:xfrm>
        </p:spPr>
        <p:txBody>
          <a:bodyPr/>
          <a:lstStyle>
            <a:lvl1pPr>
              <a:defRPr>
                <a:solidFill>
                  <a:schemeClr val="accent1"/>
                </a:solidFill>
              </a:defRPr>
            </a:lvl1pPr>
          </a:lstStyle>
          <a:p>
            <a:r>
              <a:rPr lang="en-US"/>
              <a:t>Click to edit Master title style</a:t>
            </a:r>
            <a:endParaRPr lang="en-US" dirty="0"/>
          </a:p>
        </p:txBody>
      </p:sp>
      <p:sp>
        <p:nvSpPr>
          <p:cNvPr id="5" name="Plassholder for tekst 10">
            <a:extLst>
              <a:ext uri="{FF2B5EF4-FFF2-40B4-BE49-F238E27FC236}">
                <a16:creationId xmlns:a16="http://schemas.microsoft.com/office/drawing/2014/main" id="{6A0D7FD0-37A3-481D-A59F-D493332D6B16}"/>
              </a:ext>
            </a:extLst>
          </p:cNvPr>
          <p:cNvSpPr>
            <a:spLocks noGrp="1"/>
          </p:cNvSpPr>
          <p:nvPr>
            <p:ph type="body" sz="quarter" idx="16"/>
          </p:nvPr>
        </p:nvSpPr>
        <p:spPr>
          <a:xfrm>
            <a:off x="1526104" y="855265"/>
            <a:ext cx="6080171" cy="239939"/>
          </a:xfrm>
        </p:spPr>
        <p:txBody>
          <a:bodyPr>
            <a:noAutofit/>
          </a:bodyPr>
          <a:lstStyle>
            <a:lvl1pPr marL="0" indent="0" algn="ctr">
              <a:buNone/>
              <a:defRPr sz="135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0791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_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4"/>
          <p:cNvSpPr>
            <a:spLocks noGrp="1"/>
          </p:cNvSpPr>
          <p:nvPr>
            <p:ph type="ftr" sz="quarter" idx="24"/>
          </p:nvPr>
        </p:nvSpPr>
        <p:spPr>
          <a:xfrm>
            <a:off x="3203849" y="5024442"/>
            <a:ext cx="2808287" cy="108347"/>
          </a:xfrm>
        </p:spPr>
        <p:txBody>
          <a:bodyPr/>
          <a:lstStyle>
            <a:lvl1pPr>
              <a:defRPr/>
            </a:lvl1pPr>
          </a:lstStyle>
          <a:p>
            <a:r>
              <a:rPr lang="en-US" dirty="0"/>
              <a:t>WORLD CLASS - through people, technology and dedication</a:t>
            </a:r>
            <a:endParaRPr lang="en-GB" dirty="0"/>
          </a:p>
        </p:txBody>
      </p:sp>
    </p:spTree>
    <p:extLst>
      <p:ext uri="{BB962C8B-B14F-4D97-AF65-F5344CB8AC3E}">
        <p14:creationId xmlns:p14="http://schemas.microsoft.com/office/powerpoint/2010/main" val="2356907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hapter slide #4">
    <p:bg>
      <p:bgPr>
        <a:solidFill>
          <a:schemeClr val="bg1"/>
        </a:solidFill>
        <a:effectLst/>
      </p:bgPr>
    </p:bg>
    <p:spTree>
      <p:nvGrpSpPr>
        <p:cNvPr id="1" name=""/>
        <p:cNvGrpSpPr/>
        <p:nvPr/>
      </p:nvGrpSpPr>
      <p:grpSpPr>
        <a:xfrm>
          <a:off x="0" y="0"/>
          <a:ext cx="0" cy="0"/>
          <a:chOff x="0" y="0"/>
          <a:chExt cx="0" cy="0"/>
        </a:xfrm>
      </p:grpSpPr>
      <p:sp>
        <p:nvSpPr>
          <p:cNvPr id="2" name="Plassholder for bilde 14">
            <a:extLst>
              <a:ext uri="{FF2B5EF4-FFF2-40B4-BE49-F238E27FC236}">
                <a16:creationId xmlns:a16="http://schemas.microsoft.com/office/drawing/2014/main" id="{8FD378BB-C828-8111-AF66-C1492A2B85A2}"/>
              </a:ext>
            </a:extLst>
          </p:cNvPr>
          <p:cNvSpPr>
            <a:spLocks noGrp="1"/>
          </p:cNvSpPr>
          <p:nvPr>
            <p:ph type="pic" sz="quarter" idx="13" hasCustomPrompt="1"/>
          </p:nvPr>
        </p:nvSpPr>
        <p:spPr>
          <a:xfrm>
            <a:off x="1" y="-1"/>
            <a:ext cx="9143999"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nb-NO" dirty="0" err="1"/>
              <a:t>Insert</a:t>
            </a:r>
            <a:r>
              <a:rPr lang="nb-NO" dirty="0"/>
              <a:t> </a:t>
            </a:r>
            <a:r>
              <a:rPr lang="nb-NO" dirty="0" err="1"/>
              <a:t>picture</a:t>
            </a:r>
            <a:r>
              <a:rPr lang="nb-NO" dirty="0"/>
              <a:t> </a:t>
            </a:r>
            <a:r>
              <a:rPr lang="nb-NO" dirty="0" err="1"/>
              <a:t>here</a:t>
            </a:r>
            <a:r>
              <a:rPr lang="nb-NO" dirty="0"/>
              <a:t> via «</a:t>
            </a:r>
            <a:r>
              <a:rPr lang="nb-NO" dirty="0" err="1"/>
              <a:t>Insert</a:t>
            </a:r>
            <a:r>
              <a:rPr lang="nb-NO" dirty="0"/>
              <a:t>» -&gt; «Picture» from </a:t>
            </a:r>
            <a:r>
              <a:rPr lang="nb-NO" dirty="0" err="1"/>
              <a:t>the</a:t>
            </a:r>
            <a:r>
              <a:rPr lang="nb-NO" dirty="0"/>
              <a:t> </a:t>
            </a:r>
            <a:r>
              <a:rPr lang="nb-NO" dirty="0" err="1"/>
              <a:t>toolbar</a:t>
            </a:r>
            <a:endParaRPr lang="nb-NO" dirty="0"/>
          </a:p>
        </p:txBody>
      </p:sp>
      <p:sp>
        <p:nvSpPr>
          <p:cNvPr id="3" name="Plassholder for tekst 15">
            <a:extLst>
              <a:ext uri="{FF2B5EF4-FFF2-40B4-BE49-F238E27FC236}">
                <a16:creationId xmlns:a16="http://schemas.microsoft.com/office/drawing/2014/main" id="{F31318FB-A9A2-2786-9D86-977F410AC0BA}"/>
              </a:ext>
            </a:extLst>
          </p:cNvPr>
          <p:cNvSpPr>
            <a:spLocks noGrp="1"/>
          </p:cNvSpPr>
          <p:nvPr>
            <p:ph type="body" sz="quarter" idx="16" hasCustomPrompt="1"/>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nb-NO" sz="100">
                <a:solidFill>
                  <a:schemeClr val="lt1"/>
                </a:solidFill>
              </a:defRPr>
            </a:lvl1pPr>
          </a:lstStyle>
          <a:p>
            <a:pPr marL="0" lvl="0" algn="ctr"/>
            <a:r>
              <a:rPr lang="nb-NO"/>
              <a:t> </a:t>
            </a:r>
          </a:p>
        </p:txBody>
      </p:sp>
      <p:sp>
        <p:nvSpPr>
          <p:cNvPr id="4" name="Plassholder for dato 3">
            <a:extLst>
              <a:ext uri="{FF2B5EF4-FFF2-40B4-BE49-F238E27FC236}">
                <a16:creationId xmlns:a16="http://schemas.microsoft.com/office/drawing/2014/main" id="{45D94ABE-C9B1-7446-5386-6FC066D1E55B}"/>
              </a:ext>
            </a:extLst>
          </p:cNvPr>
          <p:cNvSpPr>
            <a:spLocks noGrp="1"/>
          </p:cNvSpPr>
          <p:nvPr>
            <p:ph type="dt" sz="half" idx="10"/>
          </p:nvPr>
        </p:nvSpPr>
        <p:spPr/>
        <p:txBody>
          <a:bodyPr/>
          <a:lstStyle/>
          <a:p>
            <a:fld id="{082E2856-6430-4FB9-8A21-FFD2A55E4894}" type="datetime1">
              <a:rPr lang="nb-NO" smtClean="0"/>
              <a:t>27.10.2023</a:t>
            </a:fld>
            <a:endParaRPr lang="nb-NO"/>
          </a:p>
        </p:txBody>
      </p:sp>
      <p:sp>
        <p:nvSpPr>
          <p:cNvPr id="5" name="Plassholder for bunntekst 4">
            <a:extLst>
              <a:ext uri="{FF2B5EF4-FFF2-40B4-BE49-F238E27FC236}">
                <a16:creationId xmlns:a16="http://schemas.microsoft.com/office/drawing/2014/main" id="{DDEFC943-9BB9-EC97-F994-B4FAF72FE69A}"/>
              </a:ext>
            </a:extLst>
          </p:cNvPr>
          <p:cNvSpPr>
            <a:spLocks noGrp="1"/>
          </p:cNvSpPr>
          <p:nvPr>
            <p:ph type="ftr" sz="quarter" idx="11"/>
          </p:nvPr>
        </p:nvSpPr>
        <p:spPr/>
        <p:txBody>
          <a:bodyPr/>
          <a:lstStyle>
            <a:lvl1pPr>
              <a:defRPr>
                <a:solidFill>
                  <a:schemeClr val="bg1">
                    <a:lumMod val="75000"/>
                  </a:schemeClr>
                </a:solidFill>
              </a:defRPr>
            </a:lvl1pPr>
          </a:lstStyle>
          <a:p>
            <a:r>
              <a:rPr lang="en-US"/>
              <a:t>See Statement of Proprietary information</a:t>
            </a:r>
            <a:endParaRPr lang="nb-NO" dirty="0"/>
          </a:p>
        </p:txBody>
      </p:sp>
      <p:sp>
        <p:nvSpPr>
          <p:cNvPr id="6" name="Plassholder for lysbildenummer 5">
            <a:extLst>
              <a:ext uri="{FF2B5EF4-FFF2-40B4-BE49-F238E27FC236}">
                <a16:creationId xmlns:a16="http://schemas.microsoft.com/office/drawing/2014/main" id="{E49B9440-DF30-CE7D-8BDF-7B6E524A6C24}"/>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8" name="Plassholder for tekst 2">
            <a:extLst>
              <a:ext uri="{FF2B5EF4-FFF2-40B4-BE49-F238E27FC236}">
                <a16:creationId xmlns:a16="http://schemas.microsoft.com/office/drawing/2014/main" id="{3FCAAF28-DFA1-B224-FE4E-65389B0B527A}"/>
              </a:ext>
            </a:extLst>
          </p:cNvPr>
          <p:cNvSpPr>
            <a:spLocks noGrp="1"/>
          </p:cNvSpPr>
          <p:nvPr>
            <p:ph type="body" idx="1"/>
          </p:nvPr>
        </p:nvSpPr>
        <p:spPr>
          <a:xfrm>
            <a:off x="338019" y="3071935"/>
            <a:ext cx="3908860" cy="685957"/>
          </a:xfrm>
        </p:spPr>
        <p:txBody>
          <a:bodyPr>
            <a:normAutofit/>
          </a:bodyPr>
          <a:lstStyle>
            <a:lvl1pPr marL="0" indent="0">
              <a:buNone/>
              <a:defRPr sz="1200">
                <a:solidFill>
                  <a:schemeClr val="l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Tittel 9">
            <a:extLst>
              <a:ext uri="{FF2B5EF4-FFF2-40B4-BE49-F238E27FC236}">
                <a16:creationId xmlns:a16="http://schemas.microsoft.com/office/drawing/2014/main" id="{CCCB46F9-4637-639A-50A2-BAB0078B130F}"/>
              </a:ext>
            </a:extLst>
          </p:cNvPr>
          <p:cNvSpPr>
            <a:spLocks noGrp="1"/>
          </p:cNvSpPr>
          <p:nvPr>
            <p:ph type="title"/>
          </p:nvPr>
        </p:nvSpPr>
        <p:spPr>
          <a:xfrm>
            <a:off x="338020" y="1170650"/>
            <a:ext cx="3694493" cy="1077218"/>
          </a:xfrm>
        </p:spPr>
        <p:txBody>
          <a:bodyPr>
            <a:noAutofit/>
          </a:bodyPr>
          <a:lstStyle>
            <a:lvl1pPr>
              <a:defRPr sz="3200">
                <a:solidFill>
                  <a:schemeClr val="lt1"/>
                </a:solidFill>
              </a:defRPr>
            </a:lvl1pPr>
          </a:lstStyle>
          <a:p>
            <a:r>
              <a:rPr lang="en-US"/>
              <a:t>Click to edit Master title style</a:t>
            </a:r>
            <a:endParaRPr lang="nb-NO" dirty="0"/>
          </a:p>
        </p:txBody>
      </p:sp>
      <p:sp>
        <p:nvSpPr>
          <p:cNvPr id="19" name="Undertittel 11">
            <a:extLst>
              <a:ext uri="{FF2B5EF4-FFF2-40B4-BE49-F238E27FC236}">
                <a16:creationId xmlns:a16="http://schemas.microsoft.com/office/drawing/2014/main" id="{97F20145-2471-1D3D-8895-7F4EA5552120}"/>
              </a:ext>
            </a:extLst>
          </p:cNvPr>
          <p:cNvSpPr>
            <a:spLocks noGrp="1"/>
          </p:cNvSpPr>
          <p:nvPr>
            <p:ph type="subTitle" sz="quarter" idx="15"/>
          </p:nvPr>
        </p:nvSpPr>
        <p:spPr>
          <a:xfrm>
            <a:off x="338020" y="832097"/>
            <a:ext cx="2884266" cy="338554"/>
          </a:xfrm>
          <a:prstGeom prst="rect">
            <a:avLst/>
          </a:prstGeom>
        </p:spPr>
        <p:txBody>
          <a:bodyPr lIns="91440" tIns="45720" rIns="91440" bIns="45720" anchor="b"/>
          <a:lstStyle>
            <a:lvl1pPr marL="0" indent="0" algn="l">
              <a:buNone/>
              <a:defRPr sz="16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3" name="Plassholder for tekst 12">
            <a:extLst>
              <a:ext uri="{FF2B5EF4-FFF2-40B4-BE49-F238E27FC236}">
                <a16:creationId xmlns:a16="http://schemas.microsoft.com/office/drawing/2014/main" id="{A84A8B76-8E97-70D2-BC6E-FA6E357EC136}"/>
              </a:ext>
            </a:extLst>
          </p:cNvPr>
          <p:cNvSpPr>
            <a:spLocks noGrp="1"/>
          </p:cNvSpPr>
          <p:nvPr>
            <p:ph type="body" sz="quarter" idx="17" hasCustomPrompt="1"/>
          </p:nvPr>
        </p:nvSpPr>
        <p:spPr>
          <a:xfrm>
            <a:off x="425032" y="4821089"/>
            <a:ext cx="824400" cy="15491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604742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ubtitle and large image">
    <p:spTree>
      <p:nvGrpSpPr>
        <p:cNvPr id="1" name=""/>
        <p:cNvGrpSpPr/>
        <p:nvPr/>
      </p:nvGrpSpPr>
      <p:grpSpPr>
        <a:xfrm>
          <a:off x="0" y="0"/>
          <a:ext cx="0" cy="0"/>
          <a:chOff x="0" y="0"/>
          <a:chExt cx="0" cy="0"/>
        </a:xfrm>
      </p:grpSpPr>
      <p:sp>
        <p:nvSpPr>
          <p:cNvPr id="12" name="Plassholder for bilde 14">
            <a:extLst>
              <a:ext uri="{FF2B5EF4-FFF2-40B4-BE49-F238E27FC236}">
                <a16:creationId xmlns:a16="http://schemas.microsoft.com/office/drawing/2014/main" id="{768D5868-F359-8049-9BC9-3F81B1CB7B2D}"/>
              </a:ext>
            </a:extLst>
          </p:cNvPr>
          <p:cNvSpPr>
            <a:spLocks noGrp="1"/>
          </p:cNvSpPr>
          <p:nvPr>
            <p:ph type="pic" sz="quarter" idx="14"/>
          </p:nvPr>
        </p:nvSpPr>
        <p:spPr>
          <a:xfrm>
            <a:off x="0" y="1260000"/>
            <a:ext cx="9144000" cy="388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04B112E7-8EC4-D7B5-BD8F-27D9645C49AF}"/>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452E386C-AB3E-9D10-D91E-075FF88D84DE}"/>
              </a:ext>
            </a:extLst>
          </p:cNvPr>
          <p:cNvSpPr>
            <a:spLocks noGrp="1"/>
          </p:cNvSpPr>
          <p:nvPr>
            <p:ph type="dt" sz="half" idx="10"/>
          </p:nvPr>
        </p:nvSpPr>
        <p:spPr/>
        <p:txBody>
          <a:bodyPr/>
          <a:lstStyle/>
          <a:p>
            <a:fld id="{EB35FD4C-2686-4BD6-9EBB-269A8635E3A4}" type="datetime1">
              <a:rPr lang="nb-NO" smtClean="0"/>
              <a:t>27.10.2023</a:t>
            </a:fld>
            <a:endParaRPr lang="nb-NO"/>
          </a:p>
        </p:txBody>
      </p:sp>
      <p:sp>
        <p:nvSpPr>
          <p:cNvPr id="5" name="Plassholder for lysbildenummer 4">
            <a:extLst>
              <a:ext uri="{FF2B5EF4-FFF2-40B4-BE49-F238E27FC236}">
                <a16:creationId xmlns:a16="http://schemas.microsoft.com/office/drawing/2014/main" id="{6857B0FB-C873-880A-8A26-C145BCD71D56}"/>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a:p>
        </p:txBody>
      </p:sp>
      <p:sp>
        <p:nvSpPr>
          <p:cNvPr id="8" name="Plassholder for bunntekst 4">
            <a:extLst>
              <a:ext uri="{FF2B5EF4-FFF2-40B4-BE49-F238E27FC236}">
                <a16:creationId xmlns:a16="http://schemas.microsoft.com/office/drawing/2014/main" id="{FCB02235-52FA-2676-8377-0C48AAE99326}"/>
              </a:ext>
            </a:extLst>
          </p:cNvPr>
          <p:cNvSpPr>
            <a:spLocks noGrp="1"/>
          </p:cNvSpPr>
          <p:nvPr>
            <p:ph type="ftr" sz="quarter" idx="11"/>
          </p:nvPr>
        </p:nvSpPr>
        <p:spPr>
          <a:xfrm>
            <a:off x="1609575" y="4797352"/>
            <a:ext cx="1702036" cy="184666"/>
          </a:xfrm>
        </p:spPr>
        <p:txBody>
          <a:bodyPr/>
          <a:lstStyle>
            <a:lvl1pPr>
              <a:defRPr>
                <a:solidFill>
                  <a:schemeClr val="bg1">
                    <a:lumMod val="85000"/>
                  </a:schemeClr>
                </a:solidFill>
              </a:defRPr>
            </a:lvl1pPr>
          </a:lstStyle>
          <a:p>
            <a:r>
              <a:rPr lang="en-US"/>
              <a:t>See Statement of Proprietary information</a:t>
            </a:r>
            <a:endParaRPr lang="nb-NO" dirty="0"/>
          </a:p>
        </p:txBody>
      </p:sp>
      <p:sp>
        <p:nvSpPr>
          <p:cNvPr id="9" name="Plassholder for tekst 8">
            <a:extLst>
              <a:ext uri="{FF2B5EF4-FFF2-40B4-BE49-F238E27FC236}">
                <a16:creationId xmlns:a16="http://schemas.microsoft.com/office/drawing/2014/main" id="{5558C555-3418-DEBA-0DD7-AEA44B7CE1E9}"/>
              </a:ext>
            </a:extLst>
          </p:cNvPr>
          <p:cNvSpPr>
            <a:spLocks noGrp="1"/>
          </p:cNvSpPr>
          <p:nvPr>
            <p:ph type="body" idx="13"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Undertittel 11">
            <a:extLst>
              <a:ext uri="{FF2B5EF4-FFF2-40B4-BE49-F238E27FC236}">
                <a16:creationId xmlns:a16="http://schemas.microsoft.com/office/drawing/2014/main" id="{A7B58018-937F-A6BA-9CA6-245B97724476}"/>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3986005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BE513C-B2DE-9433-857F-058B45FCE5E0}"/>
              </a:ext>
            </a:extLst>
          </p:cNvPr>
          <p:cNvSpPr>
            <a:spLocks noGrp="1"/>
          </p:cNvSpPr>
          <p:nvPr>
            <p:ph type="title"/>
          </p:nvPr>
        </p:nvSpPr>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77FA01FE-E7E0-4DE6-B5A8-8F9DE5AF4D6F}"/>
              </a:ext>
            </a:extLst>
          </p:cNvPr>
          <p:cNvSpPr>
            <a:spLocks noGrp="1"/>
          </p:cNvSpPr>
          <p:nvPr>
            <p:ph sz="half" idx="1"/>
          </p:nvPr>
        </p:nvSpPr>
        <p:spPr>
          <a:xfrm>
            <a:off x="338020" y="1260001"/>
            <a:ext cx="3908860"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a:extLst>
              <a:ext uri="{FF2B5EF4-FFF2-40B4-BE49-F238E27FC236}">
                <a16:creationId xmlns:a16="http://schemas.microsoft.com/office/drawing/2014/main" id="{7C24EA00-2B84-470D-CC00-3E2236F563AC}"/>
              </a:ext>
            </a:extLst>
          </p:cNvPr>
          <p:cNvSpPr>
            <a:spLocks noGrp="1"/>
          </p:cNvSpPr>
          <p:nvPr>
            <p:ph sz="half" idx="2"/>
          </p:nvPr>
        </p:nvSpPr>
        <p:spPr>
          <a:xfrm>
            <a:off x="4777155" y="1260001"/>
            <a:ext cx="3908860"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dato 4">
            <a:extLst>
              <a:ext uri="{FF2B5EF4-FFF2-40B4-BE49-F238E27FC236}">
                <a16:creationId xmlns:a16="http://schemas.microsoft.com/office/drawing/2014/main" id="{C0E3FBCA-B056-0543-C073-B6BC9628BF01}"/>
              </a:ext>
            </a:extLst>
          </p:cNvPr>
          <p:cNvSpPr>
            <a:spLocks noGrp="1"/>
          </p:cNvSpPr>
          <p:nvPr>
            <p:ph type="dt" sz="half" idx="10"/>
          </p:nvPr>
        </p:nvSpPr>
        <p:spPr/>
        <p:txBody>
          <a:bodyPr/>
          <a:lstStyle/>
          <a:p>
            <a:fld id="{DA388C3F-5DFD-4D0E-BCA0-E183C8676056}" type="datetime1">
              <a:rPr lang="nb-NO" smtClean="0"/>
              <a:t>27.10.2023</a:t>
            </a:fld>
            <a:endParaRPr lang="nb-NO"/>
          </a:p>
        </p:txBody>
      </p:sp>
      <p:sp>
        <p:nvSpPr>
          <p:cNvPr id="6" name="Plassholder for bunntekst 5">
            <a:extLst>
              <a:ext uri="{FF2B5EF4-FFF2-40B4-BE49-F238E27FC236}">
                <a16:creationId xmlns:a16="http://schemas.microsoft.com/office/drawing/2014/main" id="{901152F6-1B95-68F1-294F-7888F984BF49}"/>
              </a:ext>
            </a:extLst>
          </p:cNvPr>
          <p:cNvSpPr>
            <a:spLocks noGrp="1"/>
          </p:cNvSpPr>
          <p:nvPr>
            <p:ph type="ftr" sz="quarter" idx="11"/>
          </p:nvPr>
        </p:nvSpPr>
        <p:spPr/>
        <p:txBody>
          <a:bodyPr/>
          <a:lstStyle/>
          <a:p>
            <a:r>
              <a:rPr lang="en-US"/>
              <a:t>See Statement of Proprietary information</a:t>
            </a:r>
            <a:endParaRPr lang="nb-NO"/>
          </a:p>
        </p:txBody>
      </p:sp>
      <p:sp>
        <p:nvSpPr>
          <p:cNvPr id="7" name="Plassholder for lysbildenummer 6">
            <a:extLst>
              <a:ext uri="{FF2B5EF4-FFF2-40B4-BE49-F238E27FC236}">
                <a16:creationId xmlns:a16="http://schemas.microsoft.com/office/drawing/2014/main" id="{22A9E62E-B7E9-6467-1F26-A0370F1E0621}"/>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0" name="Undertittel 11">
            <a:extLst>
              <a:ext uri="{FF2B5EF4-FFF2-40B4-BE49-F238E27FC236}">
                <a16:creationId xmlns:a16="http://schemas.microsoft.com/office/drawing/2014/main" id="{4530E238-8EFE-75C8-3560-91AAEDAD0FAD}"/>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365702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DF691CB-E95B-1671-3805-933FD9C3C941}"/>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27.10.2023</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7B9FCFCB-3A9C-67F3-C026-6954ECCB59A1}"/>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4" name="Picture 1">
            <a:extLst>
              <a:ext uri="{FF2B5EF4-FFF2-40B4-BE49-F238E27FC236}">
                <a16:creationId xmlns:a16="http://schemas.microsoft.com/office/drawing/2014/main" id="{B3E2751D-5160-8159-4BDB-49DAC19F0FB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12F64159-9D8B-DED6-4715-3FBC013F6B16}"/>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880B4722-64FB-422B-BCF0-BC0ED7250BC3}"/>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D8357212-04BE-0A9D-4CF2-06962F15CE4B}"/>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7ABEA919-35A3-5452-FEBB-7C23A99F1E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1FEB216D-8745-845A-A45F-FB3F2A89822A}"/>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203434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11" name="Plassholder for bilde 14">
            <a:extLst>
              <a:ext uri="{FF2B5EF4-FFF2-40B4-BE49-F238E27FC236}">
                <a16:creationId xmlns:a16="http://schemas.microsoft.com/office/drawing/2014/main" id="{1BB857C9-757E-64BC-7B26-70EB8A04BE6E}"/>
              </a:ext>
            </a:extLst>
          </p:cNvPr>
          <p:cNvSpPr>
            <a:spLocks noGrp="1"/>
          </p:cNvSpPr>
          <p:nvPr>
            <p:ph type="pic" sz="quarter" idx="14"/>
          </p:nvPr>
        </p:nvSpPr>
        <p:spPr>
          <a:xfrm>
            <a:off x="6098400" y="0"/>
            <a:ext cx="304560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38020" y="587466"/>
            <a:ext cx="5362564" cy="492443"/>
          </a:xfrm>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9B2259BB-EC9F-6D37-059B-ED1C391C92A0}"/>
              </a:ext>
            </a:extLst>
          </p:cNvPr>
          <p:cNvSpPr>
            <a:spLocks noGrp="1"/>
          </p:cNvSpPr>
          <p:nvPr>
            <p:ph idx="1"/>
          </p:nvPr>
        </p:nvSpPr>
        <p:spPr>
          <a:xfrm>
            <a:off x="338020" y="1260001"/>
            <a:ext cx="5362564"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27.10.2023</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5362564"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Tree>
    <p:extLst>
      <p:ext uri="{BB962C8B-B14F-4D97-AF65-F5344CB8AC3E}">
        <p14:creationId xmlns:p14="http://schemas.microsoft.com/office/powerpoint/2010/main" val="4074035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text and picture #2">
    <p:spTree>
      <p:nvGrpSpPr>
        <p:cNvPr id="1" name=""/>
        <p:cNvGrpSpPr/>
        <p:nvPr/>
      </p:nvGrpSpPr>
      <p:grpSpPr>
        <a:xfrm>
          <a:off x="0" y="0"/>
          <a:ext cx="0" cy="0"/>
          <a:chOff x="0" y="0"/>
          <a:chExt cx="0" cy="0"/>
        </a:xfrm>
      </p:grpSpPr>
      <p:sp>
        <p:nvSpPr>
          <p:cNvPr id="11" name="Plassholder for bilde 14">
            <a:extLst>
              <a:ext uri="{FF2B5EF4-FFF2-40B4-BE49-F238E27FC236}">
                <a16:creationId xmlns:a16="http://schemas.microsoft.com/office/drawing/2014/main" id="{1BB857C9-757E-64BC-7B26-70EB8A04BE6E}"/>
              </a:ext>
            </a:extLst>
          </p:cNvPr>
          <p:cNvSpPr>
            <a:spLocks noGrp="1"/>
          </p:cNvSpPr>
          <p:nvPr>
            <p:ph type="pic" sz="quarter" idx="14"/>
          </p:nvPr>
        </p:nvSpPr>
        <p:spPr>
          <a:xfrm>
            <a:off x="-1" y="0"/>
            <a:ext cx="3429000"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826341" y="587466"/>
            <a:ext cx="4641384" cy="492443"/>
          </a:xfrm>
        </p:spPr>
        <p:txBody>
          <a:bodyPr/>
          <a:lstStyle/>
          <a:p>
            <a:r>
              <a:rPr lang="en-US"/>
              <a:t>Click to edit Master title style</a:t>
            </a:r>
            <a:endParaRPr lang="nb-NO"/>
          </a:p>
        </p:txBody>
      </p:sp>
      <p:sp>
        <p:nvSpPr>
          <p:cNvPr id="3" name="Plassholder for innhold 2">
            <a:extLst>
              <a:ext uri="{FF2B5EF4-FFF2-40B4-BE49-F238E27FC236}">
                <a16:creationId xmlns:a16="http://schemas.microsoft.com/office/drawing/2014/main" id="{9B2259BB-EC9F-6D37-059B-ED1C391C92A0}"/>
              </a:ext>
            </a:extLst>
          </p:cNvPr>
          <p:cNvSpPr>
            <a:spLocks noGrp="1"/>
          </p:cNvSpPr>
          <p:nvPr>
            <p:ph idx="1"/>
          </p:nvPr>
        </p:nvSpPr>
        <p:spPr>
          <a:xfrm>
            <a:off x="3826341" y="1260001"/>
            <a:ext cx="4641384" cy="2926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27.10.2023</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dk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826341" y="338400"/>
            <a:ext cx="4641384"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7" name="Plassholder for tekst 8">
            <a:extLst>
              <a:ext uri="{FF2B5EF4-FFF2-40B4-BE49-F238E27FC236}">
                <a16:creationId xmlns:a16="http://schemas.microsoft.com/office/drawing/2014/main" id="{B82034AE-548D-62D0-C724-66B726B03040}"/>
              </a:ext>
            </a:extLst>
          </p:cNvPr>
          <p:cNvSpPr>
            <a:spLocks noGrp="1"/>
          </p:cNvSpPr>
          <p:nvPr>
            <p:ph type="body" idx="15"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142127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title, 5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20"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1" name="Plassholder for tekst 2">
            <a:extLst>
              <a:ext uri="{FF2B5EF4-FFF2-40B4-BE49-F238E27FC236}">
                <a16:creationId xmlns:a16="http://schemas.microsoft.com/office/drawing/2014/main" id="{5EBF3FA9-8029-8122-6E0A-20129DC9EE53}"/>
              </a:ext>
            </a:extLst>
          </p:cNvPr>
          <p:cNvSpPr>
            <a:spLocks noGrp="1"/>
          </p:cNvSpPr>
          <p:nvPr>
            <p:ph type="body" idx="18"/>
          </p:nvPr>
        </p:nvSpPr>
        <p:spPr>
          <a:xfrm>
            <a:off x="2140993"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2" name="Plassholder for tekst 2">
            <a:extLst>
              <a:ext uri="{FF2B5EF4-FFF2-40B4-BE49-F238E27FC236}">
                <a16:creationId xmlns:a16="http://schemas.microsoft.com/office/drawing/2014/main" id="{79A75B7E-136D-033F-77EA-DA6381CB8A05}"/>
              </a:ext>
            </a:extLst>
          </p:cNvPr>
          <p:cNvSpPr>
            <a:spLocks noGrp="1"/>
          </p:cNvSpPr>
          <p:nvPr>
            <p:ph type="body" idx="19" hasCustomPrompt="1"/>
          </p:nvPr>
        </p:nvSpPr>
        <p:spPr>
          <a:xfrm>
            <a:off x="2052293"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4" name="Plassholder for tekst 2">
            <a:extLst>
              <a:ext uri="{FF2B5EF4-FFF2-40B4-BE49-F238E27FC236}">
                <a16:creationId xmlns:a16="http://schemas.microsoft.com/office/drawing/2014/main" id="{C0EB96A4-ED61-432A-B258-D26E96A49AB4}"/>
              </a:ext>
            </a:extLst>
          </p:cNvPr>
          <p:cNvSpPr>
            <a:spLocks noGrp="1"/>
          </p:cNvSpPr>
          <p:nvPr>
            <p:ph type="body" idx="21"/>
          </p:nvPr>
        </p:nvSpPr>
        <p:spPr>
          <a:xfrm>
            <a:off x="3855266"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5" name="Plassholder for tekst 2">
            <a:extLst>
              <a:ext uri="{FF2B5EF4-FFF2-40B4-BE49-F238E27FC236}">
                <a16:creationId xmlns:a16="http://schemas.microsoft.com/office/drawing/2014/main" id="{38407753-B0CB-BB8A-D9FD-A8BFCBA6412A}"/>
              </a:ext>
            </a:extLst>
          </p:cNvPr>
          <p:cNvSpPr>
            <a:spLocks noGrp="1"/>
          </p:cNvSpPr>
          <p:nvPr>
            <p:ph type="body" idx="22" hasCustomPrompt="1"/>
          </p:nvPr>
        </p:nvSpPr>
        <p:spPr>
          <a:xfrm>
            <a:off x="3766566"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7" name="Plassholder for tekst 2">
            <a:extLst>
              <a:ext uri="{FF2B5EF4-FFF2-40B4-BE49-F238E27FC236}">
                <a16:creationId xmlns:a16="http://schemas.microsoft.com/office/drawing/2014/main" id="{C226A549-055F-BB63-FF4E-9BC09F48CB2B}"/>
              </a:ext>
            </a:extLst>
          </p:cNvPr>
          <p:cNvSpPr>
            <a:spLocks noGrp="1"/>
          </p:cNvSpPr>
          <p:nvPr>
            <p:ph type="body" idx="24"/>
          </p:nvPr>
        </p:nvSpPr>
        <p:spPr>
          <a:xfrm>
            <a:off x="5569539"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8" name="Plassholder for tekst 2">
            <a:extLst>
              <a:ext uri="{FF2B5EF4-FFF2-40B4-BE49-F238E27FC236}">
                <a16:creationId xmlns:a16="http://schemas.microsoft.com/office/drawing/2014/main" id="{9356A29E-AA73-4AF6-5B13-11C51DFA14EC}"/>
              </a:ext>
            </a:extLst>
          </p:cNvPr>
          <p:cNvSpPr>
            <a:spLocks noGrp="1"/>
          </p:cNvSpPr>
          <p:nvPr>
            <p:ph type="body" idx="25" hasCustomPrompt="1"/>
          </p:nvPr>
        </p:nvSpPr>
        <p:spPr>
          <a:xfrm>
            <a:off x="5480839"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30" name="Plassholder for tekst 2">
            <a:extLst>
              <a:ext uri="{FF2B5EF4-FFF2-40B4-BE49-F238E27FC236}">
                <a16:creationId xmlns:a16="http://schemas.microsoft.com/office/drawing/2014/main" id="{2ED67340-7608-B32A-0861-E9C2CD95BB6D}"/>
              </a:ext>
            </a:extLst>
          </p:cNvPr>
          <p:cNvSpPr>
            <a:spLocks noGrp="1"/>
          </p:cNvSpPr>
          <p:nvPr>
            <p:ph type="body" idx="27"/>
          </p:nvPr>
        </p:nvSpPr>
        <p:spPr>
          <a:xfrm>
            <a:off x="7283812" y="3463198"/>
            <a:ext cx="1409840" cy="833241"/>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31" name="Plassholder for tekst 2">
            <a:extLst>
              <a:ext uri="{FF2B5EF4-FFF2-40B4-BE49-F238E27FC236}">
                <a16:creationId xmlns:a16="http://schemas.microsoft.com/office/drawing/2014/main" id="{05A19AC5-98EE-E113-0F0C-4B24680C3505}"/>
              </a:ext>
            </a:extLst>
          </p:cNvPr>
          <p:cNvSpPr>
            <a:spLocks noGrp="1"/>
          </p:cNvSpPr>
          <p:nvPr>
            <p:ph type="body" idx="28" hasCustomPrompt="1"/>
          </p:nvPr>
        </p:nvSpPr>
        <p:spPr>
          <a:xfrm>
            <a:off x="7195112"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32" name="Plassholder for bilde 14">
            <a:extLst>
              <a:ext uri="{FF2B5EF4-FFF2-40B4-BE49-F238E27FC236}">
                <a16:creationId xmlns:a16="http://schemas.microsoft.com/office/drawing/2014/main" id="{E5528E72-9C49-7313-4EB3-6130846F3FFF}"/>
              </a:ext>
            </a:extLst>
          </p:cNvPr>
          <p:cNvSpPr>
            <a:spLocks noGrp="1"/>
          </p:cNvSpPr>
          <p:nvPr>
            <p:ph type="pic" sz="quarter" idx="14"/>
          </p:nvPr>
        </p:nvSpPr>
        <p:spPr>
          <a:xfrm>
            <a:off x="420928"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3" name="Plassholder for bilde 14">
            <a:extLst>
              <a:ext uri="{FF2B5EF4-FFF2-40B4-BE49-F238E27FC236}">
                <a16:creationId xmlns:a16="http://schemas.microsoft.com/office/drawing/2014/main" id="{06198ED0-31E2-4E82-2363-A867F9586DF3}"/>
              </a:ext>
            </a:extLst>
          </p:cNvPr>
          <p:cNvSpPr>
            <a:spLocks noGrp="1"/>
          </p:cNvSpPr>
          <p:nvPr>
            <p:ph type="pic" sz="quarter" idx="17"/>
          </p:nvPr>
        </p:nvSpPr>
        <p:spPr>
          <a:xfrm>
            <a:off x="2135201"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4" name="Plassholder for bilde 14">
            <a:extLst>
              <a:ext uri="{FF2B5EF4-FFF2-40B4-BE49-F238E27FC236}">
                <a16:creationId xmlns:a16="http://schemas.microsoft.com/office/drawing/2014/main" id="{6D29EF88-18BC-020C-A232-E503B9263954}"/>
              </a:ext>
            </a:extLst>
          </p:cNvPr>
          <p:cNvSpPr>
            <a:spLocks noGrp="1"/>
          </p:cNvSpPr>
          <p:nvPr>
            <p:ph type="pic" sz="quarter" idx="20"/>
          </p:nvPr>
        </p:nvSpPr>
        <p:spPr>
          <a:xfrm>
            <a:off x="3849474"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5" name="Plassholder for bilde 14">
            <a:extLst>
              <a:ext uri="{FF2B5EF4-FFF2-40B4-BE49-F238E27FC236}">
                <a16:creationId xmlns:a16="http://schemas.microsoft.com/office/drawing/2014/main" id="{B5522080-5E58-37A8-E809-3806497C3221}"/>
              </a:ext>
            </a:extLst>
          </p:cNvPr>
          <p:cNvSpPr>
            <a:spLocks noGrp="1"/>
          </p:cNvSpPr>
          <p:nvPr>
            <p:ph type="pic" sz="quarter" idx="23"/>
          </p:nvPr>
        </p:nvSpPr>
        <p:spPr>
          <a:xfrm>
            <a:off x="5563747"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6" name="Plassholder for bilde 14">
            <a:extLst>
              <a:ext uri="{FF2B5EF4-FFF2-40B4-BE49-F238E27FC236}">
                <a16:creationId xmlns:a16="http://schemas.microsoft.com/office/drawing/2014/main" id="{BC1A62CD-0A22-1D1D-3EEB-1C9CD72D0449}"/>
              </a:ext>
            </a:extLst>
          </p:cNvPr>
          <p:cNvSpPr>
            <a:spLocks noGrp="1"/>
          </p:cNvSpPr>
          <p:nvPr>
            <p:ph type="pic" sz="quarter" idx="26"/>
          </p:nvPr>
        </p:nvSpPr>
        <p:spPr>
          <a:xfrm>
            <a:off x="7278020" y="1627269"/>
            <a:ext cx="142498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78731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4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1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2" name="Plassholder for tekst 2">
            <a:extLst>
              <a:ext uri="{FF2B5EF4-FFF2-40B4-BE49-F238E27FC236}">
                <a16:creationId xmlns:a16="http://schemas.microsoft.com/office/drawing/2014/main" id="{AF75316E-79E1-B99E-324F-7A6BBE5DC7C4}"/>
              </a:ext>
            </a:extLst>
          </p:cNvPr>
          <p:cNvSpPr>
            <a:spLocks noGrp="1"/>
          </p:cNvSpPr>
          <p:nvPr>
            <p:ph type="body" idx="17"/>
          </p:nvPr>
        </p:nvSpPr>
        <p:spPr>
          <a:xfrm>
            <a:off x="254126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Plassholder for tekst 2">
            <a:extLst>
              <a:ext uri="{FF2B5EF4-FFF2-40B4-BE49-F238E27FC236}">
                <a16:creationId xmlns:a16="http://schemas.microsoft.com/office/drawing/2014/main" id="{9F6A69D9-D398-B871-B681-2AE44E5A27B1}"/>
              </a:ext>
            </a:extLst>
          </p:cNvPr>
          <p:cNvSpPr>
            <a:spLocks noGrp="1"/>
          </p:cNvSpPr>
          <p:nvPr>
            <p:ph type="body" idx="18" hasCustomPrompt="1"/>
          </p:nvPr>
        </p:nvSpPr>
        <p:spPr>
          <a:xfrm>
            <a:off x="245257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7" name="Plassholder for tekst 2">
            <a:extLst>
              <a:ext uri="{FF2B5EF4-FFF2-40B4-BE49-F238E27FC236}">
                <a16:creationId xmlns:a16="http://schemas.microsoft.com/office/drawing/2014/main" id="{8F807192-C65A-578A-733D-23EC439C2423}"/>
              </a:ext>
            </a:extLst>
          </p:cNvPr>
          <p:cNvSpPr>
            <a:spLocks noGrp="1"/>
          </p:cNvSpPr>
          <p:nvPr>
            <p:ph type="body" idx="20"/>
          </p:nvPr>
        </p:nvSpPr>
        <p:spPr>
          <a:xfrm>
            <a:off x="465581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8" name="Plassholder for tekst 2">
            <a:extLst>
              <a:ext uri="{FF2B5EF4-FFF2-40B4-BE49-F238E27FC236}">
                <a16:creationId xmlns:a16="http://schemas.microsoft.com/office/drawing/2014/main" id="{FF435D72-4104-86AD-1CD7-26E73244B718}"/>
              </a:ext>
            </a:extLst>
          </p:cNvPr>
          <p:cNvSpPr>
            <a:spLocks noGrp="1"/>
          </p:cNvSpPr>
          <p:nvPr>
            <p:ph type="body" idx="21" hasCustomPrompt="1"/>
          </p:nvPr>
        </p:nvSpPr>
        <p:spPr>
          <a:xfrm>
            <a:off x="45671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3" name="Plassholder for tekst 2">
            <a:extLst>
              <a:ext uri="{FF2B5EF4-FFF2-40B4-BE49-F238E27FC236}">
                <a16:creationId xmlns:a16="http://schemas.microsoft.com/office/drawing/2014/main" id="{E2CADC25-ABE6-2164-E40D-5D85B3257B09}"/>
              </a:ext>
            </a:extLst>
          </p:cNvPr>
          <p:cNvSpPr>
            <a:spLocks noGrp="1"/>
          </p:cNvSpPr>
          <p:nvPr>
            <p:ph type="body" idx="23"/>
          </p:nvPr>
        </p:nvSpPr>
        <p:spPr>
          <a:xfrm>
            <a:off x="6770369" y="3463198"/>
            <a:ext cx="1916323" cy="663964"/>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6" name="Plassholder for tekst 2">
            <a:extLst>
              <a:ext uri="{FF2B5EF4-FFF2-40B4-BE49-F238E27FC236}">
                <a16:creationId xmlns:a16="http://schemas.microsoft.com/office/drawing/2014/main" id="{26E6D3BE-411A-686E-DC2D-C07E93CFE2F0}"/>
              </a:ext>
            </a:extLst>
          </p:cNvPr>
          <p:cNvSpPr>
            <a:spLocks noGrp="1"/>
          </p:cNvSpPr>
          <p:nvPr>
            <p:ph type="body" idx="24" hasCustomPrompt="1"/>
          </p:nvPr>
        </p:nvSpPr>
        <p:spPr>
          <a:xfrm>
            <a:off x="668167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37" name="Plassholder for bilde 14">
            <a:extLst>
              <a:ext uri="{FF2B5EF4-FFF2-40B4-BE49-F238E27FC236}">
                <a16:creationId xmlns:a16="http://schemas.microsoft.com/office/drawing/2014/main" id="{7EC39CE3-304E-BA85-4E5A-F17C2A4E3824}"/>
              </a:ext>
            </a:extLst>
          </p:cNvPr>
          <p:cNvSpPr>
            <a:spLocks noGrp="1"/>
          </p:cNvSpPr>
          <p:nvPr>
            <p:ph type="pic" sz="quarter" idx="14"/>
          </p:nvPr>
        </p:nvSpPr>
        <p:spPr>
          <a:xfrm>
            <a:off x="42092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8" name="Plassholder for bilde 14">
            <a:extLst>
              <a:ext uri="{FF2B5EF4-FFF2-40B4-BE49-F238E27FC236}">
                <a16:creationId xmlns:a16="http://schemas.microsoft.com/office/drawing/2014/main" id="{D1A74E28-FE00-5B94-F9E5-8BC5FA559D7B}"/>
              </a:ext>
            </a:extLst>
          </p:cNvPr>
          <p:cNvSpPr>
            <a:spLocks noGrp="1"/>
          </p:cNvSpPr>
          <p:nvPr>
            <p:ph type="pic" sz="quarter" idx="19"/>
          </p:nvPr>
        </p:nvSpPr>
        <p:spPr>
          <a:xfrm>
            <a:off x="253547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9" name="Plassholder for bilde 14">
            <a:extLst>
              <a:ext uri="{FF2B5EF4-FFF2-40B4-BE49-F238E27FC236}">
                <a16:creationId xmlns:a16="http://schemas.microsoft.com/office/drawing/2014/main" id="{DB62164F-F6EB-42C7-4965-71675C4DA0F7}"/>
              </a:ext>
            </a:extLst>
          </p:cNvPr>
          <p:cNvSpPr>
            <a:spLocks noGrp="1"/>
          </p:cNvSpPr>
          <p:nvPr>
            <p:ph type="pic" sz="quarter" idx="22"/>
          </p:nvPr>
        </p:nvSpPr>
        <p:spPr>
          <a:xfrm>
            <a:off x="465002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40" name="Plassholder for bilde 14">
            <a:extLst>
              <a:ext uri="{FF2B5EF4-FFF2-40B4-BE49-F238E27FC236}">
                <a16:creationId xmlns:a16="http://schemas.microsoft.com/office/drawing/2014/main" id="{DBE8A400-7264-2D25-895B-23B0F78E55C9}"/>
              </a:ext>
            </a:extLst>
          </p:cNvPr>
          <p:cNvSpPr>
            <a:spLocks noGrp="1"/>
          </p:cNvSpPr>
          <p:nvPr>
            <p:ph type="pic" sz="quarter" idx="25"/>
          </p:nvPr>
        </p:nvSpPr>
        <p:spPr>
          <a:xfrm>
            <a:off x="6764577" y="1638925"/>
            <a:ext cx="1916313"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3211178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ubtitle, 3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19" y="3463701"/>
            <a:ext cx="2622069" cy="494687"/>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1" name="Plassholder for tekst 2">
            <a:extLst>
              <a:ext uri="{FF2B5EF4-FFF2-40B4-BE49-F238E27FC236}">
                <a16:creationId xmlns:a16="http://schemas.microsoft.com/office/drawing/2014/main" id="{3C0E75C8-9E24-B7E5-8F04-85DD30618029}"/>
              </a:ext>
            </a:extLst>
          </p:cNvPr>
          <p:cNvSpPr>
            <a:spLocks noGrp="1"/>
          </p:cNvSpPr>
          <p:nvPr>
            <p:ph type="body" idx="17"/>
          </p:nvPr>
        </p:nvSpPr>
        <p:spPr>
          <a:xfrm>
            <a:off x="3241686" y="3463701"/>
            <a:ext cx="2622069" cy="494687"/>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Plassholder for tekst 2">
            <a:extLst>
              <a:ext uri="{FF2B5EF4-FFF2-40B4-BE49-F238E27FC236}">
                <a16:creationId xmlns:a16="http://schemas.microsoft.com/office/drawing/2014/main" id="{6A33A794-6C3D-78E5-E21B-2D6094FD013A}"/>
              </a:ext>
            </a:extLst>
          </p:cNvPr>
          <p:cNvSpPr>
            <a:spLocks noGrp="1"/>
          </p:cNvSpPr>
          <p:nvPr>
            <p:ph type="body" idx="18" hasCustomPrompt="1"/>
          </p:nvPr>
        </p:nvSpPr>
        <p:spPr>
          <a:xfrm>
            <a:off x="3152987"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1" name="Plassholder for tekst 2">
            <a:extLst>
              <a:ext uri="{FF2B5EF4-FFF2-40B4-BE49-F238E27FC236}">
                <a16:creationId xmlns:a16="http://schemas.microsoft.com/office/drawing/2014/main" id="{B2A2D1E5-FD6D-12A6-177E-8971B31F9C49}"/>
              </a:ext>
            </a:extLst>
          </p:cNvPr>
          <p:cNvSpPr>
            <a:spLocks noGrp="1"/>
          </p:cNvSpPr>
          <p:nvPr>
            <p:ph type="body" idx="20"/>
          </p:nvPr>
        </p:nvSpPr>
        <p:spPr>
          <a:xfrm>
            <a:off x="6056653" y="3463701"/>
            <a:ext cx="2622069" cy="494687"/>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2" name="Plassholder for tekst 2">
            <a:extLst>
              <a:ext uri="{FF2B5EF4-FFF2-40B4-BE49-F238E27FC236}">
                <a16:creationId xmlns:a16="http://schemas.microsoft.com/office/drawing/2014/main" id="{5FCF21B2-01A7-BA35-71C5-A8CE0FD59043}"/>
              </a:ext>
            </a:extLst>
          </p:cNvPr>
          <p:cNvSpPr>
            <a:spLocks noGrp="1"/>
          </p:cNvSpPr>
          <p:nvPr>
            <p:ph type="body" idx="21" hasCustomPrompt="1"/>
          </p:nvPr>
        </p:nvSpPr>
        <p:spPr>
          <a:xfrm>
            <a:off x="5967954"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25" name="Plassholder for bilde 14">
            <a:extLst>
              <a:ext uri="{FF2B5EF4-FFF2-40B4-BE49-F238E27FC236}">
                <a16:creationId xmlns:a16="http://schemas.microsoft.com/office/drawing/2014/main" id="{05BEF0C0-5227-B285-0E22-3A4E327EE5D6}"/>
              </a:ext>
            </a:extLst>
          </p:cNvPr>
          <p:cNvSpPr>
            <a:spLocks noGrp="1"/>
          </p:cNvSpPr>
          <p:nvPr>
            <p:ph type="pic" sz="quarter" idx="14"/>
          </p:nvPr>
        </p:nvSpPr>
        <p:spPr>
          <a:xfrm>
            <a:off x="420926" y="1638925"/>
            <a:ext cx="2622068"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7" name="Plassholder for bilde 14">
            <a:extLst>
              <a:ext uri="{FF2B5EF4-FFF2-40B4-BE49-F238E27FC236}">
                <a16:creationId xmlns:a16="http://schemas.microsoft.com/office/drawing/2014/main" id="{19A3ACD2-C9DF-6620-53D0-7ECEA59CF7E3}"/>
              </a:ext>
            </a:extLst>
          </p:cNvPr>
          <p:cNvSpPr>
            <a:spLocks noGrp="1"/>
          </p:cNvSpPr>
          <p:nvPr>
            <p:ph type="pic" sz="quarter" idx="19"/>
          </p:nvPr>
        </p:nvSpPr>
        <p:spPr>
          <a:xfrm>
            <a:off x="3235893" y="1638925"/>
            <a:ext cx="2622068"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8" name="Plassholder for bilde 14">
            <a:extLst>
              <a:ext uri="{FF2B5EF4-FFF2-40B4-BE49-F238E27FC236}">
                <a16:creationId xmlns:a16="http://schemas.microsoft.com/office/drawing/2014/main" id="{9D31F00B-916F-8988-2A3B-00EDE40E1513}"/>
              </a:ext>
            </a:extLst>
          </p:cNvPr>
          <p:cNvSpPr>
            <a:spLocks noGrp="1"/>
          </p:cNvSpPr>
          <p:nvPr>
            <p:ph type="pic" sz="quarter" idx="22"/>
          </p:nvPr>
        </p:nvSpPr>
        <p:spPr>
          <a:xfrm>
            <a:off x="6050860" y="1638925"/>
            <a:ext cx="2622068"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3935914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ubtitle, 2 images with tex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16" name="Plassholder for tekst 2">
            <a:extLst>
              <a:ext uri="{FF2B5EF4-FFF2-40B4-BE49-F238E27FC236}">
                <a16:creationId xmlns:a16="http://schemas.microsoft.com/office/drawing/2014/main" id="{2A43C5E7-5C4E-614A-36F4-946E056A4638}"/>
              </a:ext>
            </a:extLst>
          </p:cNvPr>
          <p:cNvSpPr>
            <a:spLocks noGrp="1"/>
          </p:cNvSpPr>
          <p:nvPr>
            <p:ph type="body" idx="1"/>
          </p:nvPr>
        </p:nvSpPr>
        <p:spPr>
          <a:xfrm>
            <a:off x="426718" y="3460332"/>
            <a:ext cx="4061268" cy="330090"/>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9" name="Plassholder for tekst 2">
            <a:extLst>
              <a:ext uri="{FF2B5EF4-FFF2-40B4-BE49-F238E27FC236}">
                <a16:creationId xmlns:a16="http://schemas.microsoft.com/office/drawing/2014/main" id="{EDDAF262-3F85-4268-1D0E-B99E85D6D4CA}"/>
              </a:ext>
            </a:extLst>
          </p:cNvPr>
          <p:cNvSpPr>
            <a:spLocks noGrp="1"/>
          </p:cNvSpPr>
          <p:nvPr>
            <p:ph type="body" idx="16" hasCustomPrompt="1"/>
          </p:nvPr>
        </p:nvSpPr>
        <p:spPr>
          <a:xfrm>
            <a:off x="338020"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0" name="Plassholder for tekst 2">
            <a:extLst>
              <a:ext uri="{FF2B5EF4-FFF2-40B4-BE49-F238E27FC236}">
                <a16:creationId xmlns:a16="http://schemas.microsoft.com/office/drawing/2014/main" id="{389BFBDA-6FEB-5AEE-D3D9-48302D56AC3A}"/>
              </a:ext>
            </a:extLst>
          </p:cNvPr>
          <p:cNvSpPr>
            <a:spLocks noGrp="1"/>
          </p:cNvSpPr>
          <p:nvPr>
            <p:ph type="body" idx="17"/>
          </p:nvPr>
        </p:nvSpPr>
        <p:spPr>
          <a:xfrm>
            <a:off x="4680311" y="3460332"/>
            <a:ext cx="4061268" cy="330090"/>
          </a:xfrm>
        </p:spPr>
        <p:txBody>
          <a:bodyPr lIns="0" tIns="0" rIns="0" bIns="0">
            <a:normAutofit/>
          </a:bodyPr>
          <a:lstStyle>
            <a:lvl1pPr marL="0" indent="0">
              <a:buNone/>
              <a:defRPr sz="1000">
                <a:solidFill>
                  <a:schemeClr val="dk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Plassholder for tekst 2">
            <a:extLst>
              <a:ext uri="{FF2B5EF4-FFF2-40B4-BE49-F238E27FC236}">
                <a16:creationId xmlns:a16="http://schemas.microsoft.com/office/drawing/2014/main" id="{5085BF08-CDC0-CC77-883E-5CBC4B4C7457}"/>
              </a:ext>
            </a:extLst>
          </p:cNvPr>
          <p:cNvSpPr>
            <a:spLocks noGrp="1"/>
          </p:cNvSpPr>
          <p:nvPr>
            <p:ph type="body" idx="18" hasCustomPrompt="1"/>
          </p:nvPr>
        </p:nvSpPr>
        <p:spPr>
          <a:xfrm>
            <a:off x="4591613" y="1287481"/>
            <a:ext cx="1399340" cy="317459"/>
          </a:xfrm>
        </p:spPr>
        <p:txBody>
          <a:bodyPr>
            <a:normAutofit/>
          </a:bodyPr>
          <a:lstStyle>
            <a:lvl1pPr marL="0" indent="0">
              <a:buNone/>
              <a:defRPr sz="1400" b="1">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dirty="0"/>
              <a:t>Image </a:t>
            </a:r>
            <a:r>
              <a:rPr lang="nb-NO" dirty="0" err="1"/>
              <a:t>title</a:t>
            </a:r>
            <a:endParaRPr lang="nb-NO" dirty="0"/>
          </a:p>
        </p:txBody>
      </p:sp>
      <p:sp>
        <p:nvSpPr>
          <p:cNvPr id="17" name="Plassholder for bilde 14">
            <a:extLst>
              <a:ext uri="{FF2B5EF4-FFF2-40B4-BE49-F238E27FC236}">
                <a16:creationId xmlns:a16="http://schemas.microsoft.com/office/drawing/2014/main" id="{AD4E5B8F-C995-72E6-AEF0-4D59D8BF8D6E}"/>
              </a:ext>
            </a:extLst>
          </p:cNvPr>
          <p:cNvSpPr>
            <a:spLocks noGrp="1"/>
          </p:cNvSpPr>
          <p:nvPr>
            <p:ph type="pic" sz="quarter" idx="14"/>
          </p:nvPr>
        </p:nvSpPr>
        <p:spPr>
          <a:xfrm>
            <a:off x="420927" y="1635557"/>
            <a:ext cx="406126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8" name="Plassholder for bilde 14">
            <a:extLst>
              <a:ext uri="{FF2B5EF4-FFF2-40B4-BE49-F238E27FC236}">
                <a16:creationId xmlns:a16="http://schemas.microsoft.com/office/drawing/2014/main" id="{7AA25ED2-2B13-7F77-0CA2-014714E0435F}"/>
              </a:ext>
            </a:extLst>
          </p:cNvPr>
          <p:cNvSpPr>
            <a:spLocks noGrp="1"/>
          </p:cNvSpPr>
          <p:nvPr>
            <p:ph type="pic" sz="quarter" idx="19"/>
          </p:nvPr>
        </p:nvSpPr>
        <p:spPr>
          <a:xfrm>
            <a:off x="4674520" y="1635557"/>
            <a:ext cx="4061267" cy="1735186"/>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4164953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ubtitle and large pictu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AA88D-66DB-0E1B-1A8B-D51EDBE100A9}"/>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3B8629A8-CB04-0400-A93A-F5548ED97ABF}"/>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3A1D5011-1190-CA7E-4ED4-231055331965}"/>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D4EDD2DD-5B54-3B10-A9F6-04C0E36A5671}"/>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3" name="Undertittel 11">
            <a:extLst>
              <a:ext uri="{FF2B5EF4-FFF2-40B4-BE49-F238E27FC236}">
                <a16:creationId xmlns:a16="http://schemas.microsoft.com/office/drawing/2014/main" id="{FE0CA7B5-7474-8421-D46E-98757C826B14}"/>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7" name="Plassholder for bilde 14">
            <a:extLst>
              <a:ext uri="{FF2B5EF4-FFF2-40B4-BE49-F238E27FC236}">
                <a16:creationId xmlns:a16="http://schemas.microsoft.com/office/drawing/2014/main" id="{5D42AF83-3B9D-4CBE-EC82-367EAF3B4214}"/>
              </a:ext>
            </a:extLst>
          </p:cNvPr>
          <p:cNvSpPr>
            <a:spLocks noGrp="1"/>
          </p:cNvSpPr>
          <p:nvPr>
            <p:ph type="pic" sz="quarter" idx="14"/>
          </p:nvPr>
        </p:nvSpPr>
        <p:spPr>
          <a:xfrm>
            <a:off x="425031" y="1260000"/>
            <a:ext cx="8260983" cy="3359685"/>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Tree>
    <p:extLst>
      <p:ext uri="{BB962C8B-B14F-4D97-AF65-F5344CB8AC3E}">
        <p14:creationId xmlns:p14="http://schemas.microsoft.com/office/powerpoint/2010/main" val="1813992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icture and 3 boxes with text">
    <p:spTree>
      <p:nvGrpSpPr>
        <p:cNvPr id="1" name=""/>
        <p:cNvGrpSpPr/>
        <p:nvPr/>
      </p:nvGrpSpPr>
      <p:grpSpPr>
        <a:xfrm>
          <a:off x="0" y="0"/>
          <a:ext cx="0" cy="0"/>
          <a:chOff x="0" y="0"/>
          <a:chExt cx="0" cy="0"/>
        </a:xfrm>
      </p:grpSpPr>
      <p:sp>
        <p:nvSpPr>
          <p:cNvPr id="9" name="Plassholder for bilde 14">
            <a:extLst>
              <a:ext uri="{FF2B5EF4-FFF2-40B4-BE49-F238E27FC236}">
                <a16:creationId xmlns:a16="http://schemas.microsoft.com/office/drawing/2014/main" id="{F3C8B49C-47D1-6A2E-92FF-D50771E89B93}"/>
              </a:ext>
            </a:extLst>
          </p:cNvPr>
          <p:cNvSpPr>
            <a:spLocks noGrp="1"/>
          </p:cNvSpPr>
          <p:nvPr>
            <p:ph type="pic" sz="quarter" idx="14" hasCustomPrompt="1"/>
          </p:nvPr>
        </p:nvSpPr>
        <p:spPr>
          <a:xfrm>
            <a:off x="-10817" y="64"/>
            <a:ext cx="9152787" cy="2267936"/>
          </a:xfrm>
          <a:prstGeom prst="rect">
            <a:avLst/>
          </a:prstGeom>
          <a:solidFill>
            <a:srgbClr val="BFBFBF"/>
          </a:solidFill>
        </p:spPr>
        <p:txBody>
          <a:bodyPr tIns="90000"/>
          <a:lstStyle>
            <a:lvl1pPr marL="171450" indent="-171450" algn="ctr" defTabSz="685800" rtl="0" eaLnBrk="1" latinLnBrk="0" hangingPunct="1">
              <a:lnSpc>
                <a:spcPct val="110000"/>
              </a:lnSpc>
              <a:spcBef>
                <a:spcPts val="0"/>
              </a:spcBef>
              <a:buFont typeface="Arial" panose="020B0604020202020204" pitchFamily="34" charset="0"/>
              <a:buNone/>
              <a:defRPr sz="1200">
                <a:solidFill>
                  <a:schemeClr val="lt1"/>
                </a:solidFill>
              </a:defRPr>
            </a:lvl1pPr>
          </a:lstStyle>
          <a:p>
            <a:r>
              <a:rPr lang="nb-NO" dirty="0" err="1"/>
              <a:t>Insert</a:t>
            </a:r>
            <a:r>
              <a:rPr lang="nb-NO" dirty="0"/>
              <a:t> </a:t>
            </a:r>
            <a:r>
              <a:rPr lang="nb-NO" dirty="0" err="1"/>
              <a:t>picture</a:t>
            </a:r>
            <a:r>
              <a:rPr lang="nb-NO" dirty="0"/>
              <a:t> </a:t>
            </a:r>
            <a:r>
              <a:rPr lang="nb-NO" dirty="0" err="1"/>
              <a:t>here</a:t>
            </a:r>
            <a:r>
              <a:rPr lang="nb-NO" dirty="0"/>
              <a:t> via «</a:t>
            </a:r>
            <a:r>
              <a:rPr lang="nb-NO" dirty="0" err="1"/>
              <a:t>Insert</a:t>
            </a:r>
            <a:r>
              <a:rPr lang="nb-NO" dirty="0"/>
              <a:t>» -&gt; «Picture»</a:t>
            </a:r>
          </a:p>
        </p:txBody>
      </p:sp>
      <p:sp>
        <p:nvSpPr>
          <p:cNvPr id="11" name="Plassholder for tekst 9">
            <a:extLst>
              <a:ext uri="{FF2B5EF4-FFF2-40B4-BE49-F238E27FC236}">
                <a16:creationId xmlns:a16="http://schemas.microsoft.com/office/drawing/2014/main" id="{167F0511-CF07-0F43-2B48-C8A75B172362}"/>
              </a:ext>
            </a:extLst>
          </p:cNvPr>
          <p:cNvSpPr>
            <a:spLocks noGrp="1"/>
          </p:cNvSpPr>
          <p:nvPr>
            <p:ph type="body" sz="quarter" idx="16" hasCustomPrompt="1"/>
          </p:nvPr>
        </p:nvSpPr>
        <p:spPr>
          <a:xfrm rot="5400000">
            <a:off x="2472800" y="-2472800"/>
            <a:ext cx="2268000" cy="7213600"/>
          </a:xfrm>
          <a:prstGeom prst="rect">
            <a:avLst/>
          </a:prstGeom>
          <a:gradFill>
            <a:gsLst>
              <a:gs pos="0">
                <a:schemeClr val="tx1">
                  <a:alpha val="0"/>
                </a:schemeClr>
              </a:gs>
              <a:gs pos="99000">
                <a:schemeClr val="tx1">
                  <a:alpha val="2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nb-NO" sz="1350" dirty="0">
                <a:solidFill>
                  <a:schemeClr val="lt1"/>
                </a:solidFill>
                <a:latin typeface="Calibri Light" panose="020F0302020204030204" pitchFamily="34" charset="0"/>
                <a:cs typeface="Calibri Light" panose="020F0302020204030204" pitchFamily="34" charset="0"/>
              </a:defRPr>
            </a:lvl1pPr>
          </a:lstStyle>
          <a:p>
            <a:pPr marL="0" lvl="0" algn="ctr"/>
            <a:r>
              <a:rPr lang="nb-NO" dirty="0"/>
              <a:t> </a:t>
            </a:r>
          </a:p>
        </p:txBody>
      </p:sp>
      <p:sp>
        <p:nvSpPr>
          <p:cNvPr id="2" name="Tittel 1">
            <a:extLst>
              <a:ext uri="{FF2B5EF4-FFF2-40B4-BE49-F238E27FC236}">
                <a16:creationId xmlns:a16="http://schemas.microsoft.com/office/drawing/2014/main" id="{A1DE243B-5FE4-BAF0-2D61-0F6AB3FDCC25}"/>
              </a:ext>
            </a:extLst>
          </p:cNvPr>
          <p:cNvSpPr>
            <a:spLocks noGrp="1"/>
          </p:cNvSpPr>
          <p:nvPr>
            <p:ph type="title"/>
          </p:nvPr>
        </p:nvSpPr>
        <p:spPr/>
        <p:txBody>
          <a:bodyPr/>
          <a:lstStyle>
            <a:lvl1pPr>
              <a:defRPr>
                <a:solidFill>
                  <a:schemeClr val="lt1"/>
                </a:solidFill>
              </a:defRPr>
            </a:lvl1pPr>
          </a:lstStyle>
          <a:p>
            <a:r>
              <a:rPr lang="en-US"/>
              <a:t>Click to edit Master title style</a:t>
            </a:r>
            <a:endParaRPr lang="nb-NO"/>
          </a:p>
        </p:txBody>
      </p:sp>
      <p:sp>
        <p:nvSpPr>
          <p:cNvPr id="3" name="Plassholder for dato 2">
            <a:extLst>
              <a:ext uri="{FF2B5EF4-FFF2-40B4-BE49-F238E27FC236}">
                <a16:creationId xmlns:a16="http://schemas.microsoft.com/office/drawing/2014/main" id="{B6B5B48C-0730-7FFF-BC01-206938983590}"/>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1E0D3769-C5E6-51ED-EADD-53B1888A57F9}"/>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35B1A9C7-11A8-60AB-D47B-A4A96AF2E0A3}"/>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Undertittel 11">
            <a:extLst>
              <a:ext uri="{FF2B5EF4-FFF2-40B4-BE49-F238E27FC236}">
                <a16:creationId xmlns:a16="http://schemas.microsoft.com/office/drawing/2014/main" id="{5759CF2D-78B3-15E8-7D99-4AB19ED1AF1B}"/>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21" name="Plassholder for innhold 2">
            <a:extLst>
              <a:ext uri="{FF2B5EF4-FFF2-40B4-BE49-F238E27FC236}">
                <a16:creationId xmlns:a16="http://schemas.microsoft.com/office/drawing/2014/main" id="{69348016-6C34-1237-218E-4C40A2568A3F}"/>
              </a:ext>
            </a:extLst>
          </p:cNvPr>
          <p:cNvSpPr>
            <a:spLocks noGrp="1"/>
          </p:cNvSpPr>
          <p:nvPr>
            <p:ph idx="17"/>
          </p:nvPr>
        </p:nvSpPr>
        <p:spPr>
          <a:xfrm>
            <a:off x="3362473" y="1459276"/>
            <a:ext cx="2406395" cy="3169590"/>
          </a:xfrm>
          <a:solidFill>
            <a:srgbClr val="36A698"/>
          </a:solidFill>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3" name="Plassholder for innhold 2">
            <a:extLst>
              <a:ext uri="{FF2B5EF4-FFF2-40B4-BE49-F238E27FC236}">
                <a16:creationId xmlns:a16="http://schemas.microsoft.com/office/drawing/2014/main" id="{C13CB7D2-6BDC-EACB-3958-34010478E2E3}"/>
              </a:ext>
            </a:extLst>
          </p:cNvPr>
          <p:cNvSpPr>
            <a:spLocks noGrp="1"/>
          </p:cNvSpPr>
          <p:nvPr>
            <p:ph idx="18"/>
          </p:nvPr>
        </p:nvSpPr>
        <p:spPr>
          <a:xfrm>
            <a:off x="6326109" y="1459276"/>
            <a:ext cx="2406395" cy="3169590"/>
          </a:xfrm>
          <a:solidFill>
            <a:srgbClr val="36A698"/>
          </a:solidFill>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4" name="Plassholder for innhold 2">
            <a:extLst>
              <a:ext uri="{FF2B5EF4-FFF2-40B4-BE49-F238E27FC236}">
                <a16:creationId xmlns:a16="http://schemas.microsoft.com/office/drawing/2014/main" id="{DCA6E2E3-0B7B-937F-B8F0-5FD89F50BC30}"/>
              </a:ext>
            </a:extLst>
          </p:cNvPr>
          <p:cNvSpPr>
            <a:spLocks noGrp="1"/>
          </p:cNvSpPr>
          <p:nvPr>
            <p:ph idx="1"/>
          </p:nvPr>
        </p:nvSpPr>
        <p:spPr>
          <a:xfrm>
            <a:off x="398837" y="1472542"/>
            <a:ext cx="2406395" cy="3156324"/>
          </a:xfrm>
          <a:solidFill>
            <a:srgbClr val="36A698"/>
          </a:solidFill>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32730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and picture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38020" y="587466"/>
            <a:ext cx="3792546" cy="492443"/>
          </a:xfrm>
        </p:spPr>
        <p:txBody>
          <a:bodyPr/>
          <a:lstStyle/>
          <a:p>
            <a:r>
              <a:rPr lang="en-US"/>
              <a:t>Click to edit Master title style</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27.10.2023</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3792546" cy="307777"/>
          </a:xfrm>
          <a:prstGeom prst="rect">
            <a:avLst/>
          </a:prstGeom>
        </p:spPr>
        <p:txBody>
          <a:bodyPr lIns="91440" tIns="45720" rIns="91440" bIns="45720"/>
          <a:lstStyle>
            <a:lvl1pPr marL="0" indent="0" algn="l">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8" name="Plassholder for bilde 14">
            <a:extLst>
              <a:ext uri="{FF2B5EF4-FFF2-40B4-BE49-F238E27FC236}">
                <a16:creationId xmlns:a16="http://schemas.microsoft.com/office/drawing/2014/main" id="{FB1BB1D9-8B3D-8538-A21F-C8EB496B1FC8}"/>
              </a:ext>
            </a:extLst>
          </p:cNvPr>
          <p:cNvSpPr>
            <a:spLocks noGrp="1"/>
          </p:cNvSpPr>
          <p:nvPr>
            <p:ph type="pic" sz="quarter" idx="14"/>
          </p:nvPr>
        </p:nvSpPr>
        <p:spPr>
          <a:xfrm>
            <a:off x="4571999" y="0"/>
            <a:ext cx="459802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2" name="Plassholder for innhold 2">
            <a:extLst>
              <a:ext uri="{FF2B5EF4-FFF2-40B4-BE49-F238E27FC236}">
                <a16:creationId xmlns:a16="http://schemas.microsoft.com/office/drawing/2014/main" id="{4DF3E944-209E-F87E-277F-85D008C49B0B}"/>
              </a:ext>
            </a:extLst>
          </p:cNvPr>
          <p:cNvSpPr>
            <a:spLocks noGrp="1"/>
          </p:cNvSpPr>
          <p:nvPr>
            <p:ph idx="1"/>
          </p:nvPr>
        </p:nvSpPr>
        <p:spPr>
          <a:xfrm>
            <a:off x="338020" y="2049339"/>
            <a:ext cx="3792546" cy="2136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365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text and picture #4">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553747-2654-F532-A5F7-E42586E63CA6}"/>
              </a:ext>
            </a:extLst>
          </p:cNvPr>
          <p:cNvSpPr>
            <a:spLocks noGrp="1"/>
          </p:cNvSpPr>
          <p:nvPr>
            <p:ph type="title"/>
          </p:nvPr>
        </p:nvSpPr>
        <p:spPr>
          <a:xfrm>
            <a:off x="338020" y="587466"/>
            <a:ext cx="3792546" cy="492443"/>
          </a:xfrm>
        </p:spPr>
        <p:txBody>
          <a:bodyPr/>
          <a:lstStyle>
            <a:lvl1pPr>
              <a:defRPr>
                <a:solidFill>
                  <a:schemeClr val="lt1"/>
                </a:solidFill>
              </a:defRPr>
            </a:lvl1pPr>
          </a:lstStyle>
          <a:p>
            <a:r>
              <a:rPr lang="en-US"/>
              <a:t>Click to edit Master title style</a:t>
            </a:r>
            <a:endParaRPr lang="nb-NO"/>
          </a:p>
        </p:txBody>
      </p:sp>
      <p:sp>
        <p:nvSpPr>
          <p:cNvPr id="4" name="Plassholder for dato 3">
            <a:extLst>
              <a:ext uri="{FF2B5EF4-FFF2-40B4-BE49-F238E27FC236}">
                <a16:creationId xmlns:a16="http://schemas.microsoft.com/office/drawing/2014/main" id="{6415BFFD-4019-4E4D-29DD-0B9F958E993C}"/>
              </a:ext>
            </a:extLst>
          </p:cNvPr>
          <p:cNvSpPr>
            <a:spLocks noGrp="1"/>
          </p:cNvSpPr>
          <p:nvPr>
            <p:ph type="dt" sz="half" idx="10"/>
          </p:nvPr>
        </p:nvSpPr>
        <p:spPr/>
        <p:txBody>
          <a:bodyPr/>
          <a:lstStyle/>
          <a:p>
            <a:fld id="{0CFF321A-25EE-45DB-97BB-8AC4499437FF}" type="datetime1">
              <a:rPr lang="nb-NO" smtClean="0"/>
              <a:t>27.10.2023</a:t>
            </a:fld>
            <a:endParaRPr lang="nb-NO"/>
          </a:p>
        </p:txBody>
      </p:sp>
      <p:sp>
        <p:nvSpPr>
          <p:cNvPr id="5" name="Plassholder for bunntekst 4">
            <a:extLst>
              <a:ext uri="{FF2B5EF4-FFF2-40B4-BE49-F238E27FC236}">
                <a16:creationId xmlns:a16="http://schemas.microsoft.com/office/drawing/2014/main" id="{A85F14F5-4F21-522C-2C06-48F1BC0A4CA7}"/>
              </a:ext>
            </a:extLst>
          </p:cNvPr>
          <p:cNvSpPr>
            <a:spLocks noGrp="1"/>
          </p:cNvSpPr>
          <p:nvPr>
            <p:ph type="ftr" sz="quarter" idx="11"/>
          </p:nvPr>
        </p:nvSpPr>
        <p:spPr/>
        <p:txBody>
          <a:bodyPr/>
          <a:lstStyle>
            <a:lvl1pPr>
              <a:defRPr>
                <a:solidFill>
                  <a:schemeClr val="lt1"/>
                </a:solidFill>
              </a:defRPr>
            </a:lvl1pPr>
          </a:lstStyle>
          <a:p>
            <a:r>
              <a:rPr lang="en-US"/>
              <a:t>See Statement of Proprietary information</a:t>
            </a:r>
            <a:endParaRPr lang="nb-NO" dirty="0"/>
          </a:p>
        </p:txBody>
      </p:sp>
      <p:sp>
        <p:nvSpPr>
          <p:cNvPr id="6" name="Plassholder for lysbildenummer 5">
            <a:extLst>
              <a:ext uri="{FF2B5EF4-FFF2-40B4-BE49-F238E27FC236}">
                <a16:creationId xmlns:a16="http://schemas.microsoft.com/office/drawing/2014/main" id="{136D1912-578F-7E68-51E9-27B2F00DCDD5}"/>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10" name="Undertittel 8">
            <a:extLst>
              <a:ext uri="{FF2B5EF4-FFF2-40B4-BE49-F238E27FC236}">
                <a16:creationId xmlns:a16="http://schemas.microsoft.com/office/drawing/2014/main" id="{5701DB25-AA45-E795-20F5-DD730B0E8C89}"/>
              </a:ext>
            </a:extLst>
          </p:cNvPr>
          <p:cNvSpPr>
            <a:spLocks noGrp="1"/>
          </p:cNvSpPr>
          <p:nvPr>
            <p:ph type="subTitle" sz="quarter" idx="13"/>
          </p:nvPr>
        </p:nvSpPr>
        <p:spPr>
          <a:xfrm>
            <a:off x="338399" y="338400"/>
            <a:ext cx="3792546" cy="307777"/>
          </a:xfrm>
          <a:prstGeom prst="rect">
            <a:avLst/>
          </a:prstGeom>
        </p:spPr>
        <p:txBody>
          <a:bodyPr lIns="91440" tIns="45720" rIns="91440" bIns="45720"/>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8" name="Plassholder for bilde 14">
            <a:extLst>
              <a:ext uri="{FF2B5EF4-FFF2-40B4-BE49-F238E27FC236}">
                <a16:creationId xmlns:a16="http://schemas.microsoft.com/office/drawing/2014/main" id="{FB1BB1D9-8B3D-8538-A21F-C8EB496B1FC8}"/>
              </a:ext>
            </a:extLst>
          </p:cNvPr>
          <p:cNvSpPr>
            <a:spLocks noGrp="1"/>
          </p:cNvSpPr>
          <p:nvPr>
            <p:ph type="pic" sz="quarter" idx="14"/>
          </p:nvPr>
        </p:nvSpPr>
        <p:spPr>
          <a:xfrm>
            <a:off x="4571999" y="0"/>
            <a:ext cx="4598021"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2" name="Plassholder for innhold 2">
            <a:extLst>
              <a:ext uri="{FF2B5EF4-FFF2-40B4-BE49-F238E27FC236}">
                <a16:creationId xmlns:a16="http://schemas.microsoft.com/office/drawing/2014/main" id="{4DF3E944-209E-F87E-277F-85D008C49B0B}"/>
              </a:ext>
            </a:extLst>
          </p:cNvPr>
          <p:cNvSpPr>
            <a:spLocks noGrp="1"/>
          </p:cNvSpPr>
          <p:nvPr>
            <p:ph idx="1"/>
          </p:nvPr>
        </p:nvSpPr>
        <p:spPr>
          <a:xfrm>
            <a:off x="338020" y="2049339"/>
            <a:ext cx="3792546" cy="2136719"/>
          </a:xfrm>
        </p:spPr>
        <p:txBody>
          <a:bodyPr/>
          <a:lstStyle>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pic>
        <p:nvPicPr>
          <p:cNvPr id="3" name="Picture 1">
            <a:extLst>
              <a:ext uri="{FF2B5EF4-FFF2-40B4-BE49-F238E27FC236}">
                <a16:creationId xmlns:a16="http://schemas.microsoft.com/office/drawing/2014/main" id="{69D07A80-83C9-788E-4D8D-19734EF38106}"/>
              </a:ext>
            </a:extLst>
          </p:cNvPr>
          <p:cNvPicPr>
            <a:picLocks noChangeAspect="1"/>
          </p:cNvPicPr>
          <p:nvPr/>
        </p:nvPicPr>
        <p:blipFill>
          <a:blip r:embed="rId2"/>
          <a:stretch>
            <a:fillRect/>
          </a:stretch>
        </p:blipFill>
        <p:spPr>
          <a:xfrm>
            <a:off x="425032" y="4821088"/>
            <a:ext cx="824400" cy="154911"/>
          </a:xfrm>
          <a:prstGeom prst="rect">
            <a:avLst/>
          </a:prstGeom>
        </p:spPr>
      </p:pic>
      <p:pic>
        <p:nvPicPr>
          <p:cNvPr id="7" name="Picture 1">
            <a:extLst>
              <a:ext uri="{FF2B5EF4-FFF2-40B4-BE49-F238E27FC236}">
                <a16:creationId xmlns:a16="http://schemas.microsoft.com/office/drawing/2014/main" id="{624694F0-A165-878B-A8F6-2304474D40BE}"/>
              </a:ext>
            </a:extLst>
          </p:cNvPr>
          <p:cNvPicPr>
            <a:picLocks noChangeAspect="1"/>
          </p:cNvPicPr>
          <p:nvPr userDrawn="1"/>
        </p:nvPicPr>
        <p:blipFill>
          <a:blip r:embed="rId2"/>
          <a:stretch>
            <a:fillRect/>
          </a:stretch>
        </p:blipFill>
        <p:spPr>
          <a:xfrm>
            <a:off x="425032" y="4821088"/>
            <a:ext cx="824400" cy="154911"/>
          </a:xfrm>
          <a:prstGeom prst="rect">
            <a:avLst/>
          </a:prstGeom>
        </p:spPr>
      </p:pic>
    </p:spTree>
    <p:extLst>
      <p:ext uri="{BB962C8B-B14F-4D97-AF65-F5344CB8AC3E}">
        <p14:creationId xmlns:p14="http://schemas.microsoft.com/office/powerpoint/2010/main" val="2691247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79AB0A1-EB10-DA12-16AC-587D31280007}"/>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27.10.2023</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594CD253-196D-7628-7586-B35178112301}"/>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2" name="Picture 1">
            <a:extLst>
              <a:ext uri="{FF2B5EF4-FFF2-40B4-BE49-F238E27FC236}">
                <a16:creationId xmlns:a16="http://schemas.microsoft.com/office/drawing/2014/main" id="{D2DACE81-1FB7-7DFA-8830-DD9A641779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58EB11D7-483E-696E-6362-D6F590DC3947}"/>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D83C7342-EA50-F859-AAB4-A7141E8C8BE8}"/>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61A56ACF-A0FD-3E1E-B26A-2B3D56B64245}"/>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039DF12F-E73D-D2BA-9C17-C84B92A71D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7F74035A-5AD7-109E-E941-08AC4D5D035D}"/>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567336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Plassholder for bilde 14">
            <a:extLst>
              <a:ext uri="{FF2B5EF4-FFF2-40B4-BE49-F238E27FC236}">
                <a16:creationId xmlns:a16="http://schemas.microsoft.com/office/drawing/2014/main" id="{DC3BC24A-D7FF-7628-AF55-20DE49F92142}"/>
              </a:ext>
            </a:extLst>
          </p:cNvPr>
          <p:cNvSpPr>
            <a:spLocks noGrp="1"/>
          </p:cNvSpPr>
          <p:nvPr>
            <p:ph type="pic" sz="quarter" idx="13" hasCustomPrompt="1"/>
          </p:nvPr>
        </p:nvSpPr>
        <p:spPr>
          <a:xfrm>
            <a:off x="1" y="-1"/>
            <a:ext cx="9143999"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nb-NO" dirty="0" err="1"/>
              <a:t>Insert</a:t>
            </a:r>
            <a:r>
              <a:rPr lang="nb-NO" dirty="0"/>
              <a:t> </a:t>
            </a:r>
            <a:r>
              <a:rPr lang="nb-NO" dirty="0" err="1"/>
              <a:t>picture</a:t>
            </a:r>
            <a:r>
              <a:rPr lang="nb-NO" dirty="0"/>
              <a:t> </a:t>
            </a:r>
            <a:r>
              <a:rPr lang="nb-NO" dirty="0" err="1"/>
              <a:t>here</a:t>
            </a:r>
            <a:r>
              <a:rPr lang="nb-NO" dirty="0"/>
              <a:t> via «</a:t>
            </a:r>
            <a:r>
              <a:rPr lang="nb-NO" dirty="0" err="1"/>
              <a:t>Insert</a:t>
            </a:r>
            <a:r>
              <a:rPr lang="nb-NO" dirty="0"/>
              <a:t>» -&gt; «Picture» from </a:t>
            </a:r>
            <a:r>
              <a:rPr lang="nb-NO" dirty="0" err="1"/>
              <a:t>the</a:t>
            </a:r>
            <a:r>
              <a:rPr lang="nb-NO" dirty="0"/>
              <a:t> </a:t>
            </a:r>
            <a:r>
              <a:rPr lang="nb-NO" dirty="0" err="1"/>
              <a:t>toolbar</a:t>
            </a:r>
            <a:endParaRPr lang="nb-NO" dirty="0"/>
          </a:p>
        </p:txBody>
      </p:sp>
      <p:sp>
        <p:nvSpPr>
          <p:cNvPr id="8" name="Plassholder for tekst 15">
            <a:extLst>
              <a:ext uri="{FF2B5EF4-FFF2-40B4-BE49-F238E27FC236}">
                <a16:creationId xmlns:a16="http://schemas.microsoft.com/office/drawing/2014/main" id="{68836F75-6247-CFA3-F702-608417C43380}"/>
              </a:ext>
            </a:extLst>
          </p:cNvPr>
          <p:cNvSpPr>
            <a:spLocks noGrp="1"/>
          </p:cNvSpPr>
          <p:nvPr>
            <p:ph type="body" sz="quarter" idx="16" hasCustomPrompt="1"/>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nb-NO" sz="100">
                <a:solidFill>
                  <a:schemeClr val="lt1"/>
                </a:solidFill>
              </a:defRPr>
            </a:lvl1pPr>
          </a:lstStyle>
          <a:p>
            <a:pPr marL="0" lvl="0" algn="ctr"/>
            <a:r>
              <a:rPr lang="nb-NO"/>
              <a:t> </a:t>
            </a:r>
          </a:p>
        </p:txBody>
      </p:sp>
      <p:sp>
        <p:nvSpPr>
          <p:cNvPr id="12" name="Plassholder for tekst 7">
            <a:extLst>
              <a:ext uri="{FF2B5EF4-FFF2-40B4-BE49-F238E27FC236}">
                <a16:creationId xmlns:a16="http://schemas.microsoft.com/office/drawing/2014/main" id="{6C10AC16-2929-85D3-BA66-E01624917844}"/>
              </a:ext>
            </a:extLst>
          </p:cNvPr>
          <p:cNvSpPr>
            <a:spLocks noGrp="1"/>
          </p:cNvSpPr>
          <p:nvPr>
            <p:ph type="body" sz="quarter" idx="17" hasCustomPrompt="1"/>
          </p:nvPr>
        </p:nvSpPr>
        <p:spPr>
          <a:xfrm>
            <a:off x="425032" y="4821089"/>
            <a:ext cx="824400" cy="15491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3" name="Plassholder for dato 2">
            <a:extLst>
              <a:ext uri="{FF2B5EF4-FFF2-40B4-BE49-F238E27FC236}">
                <a16:creationId xmlns:a16="http://schemas.microsoft.com/office/drawing/2014/main" id="{F8753C4E-6D3F-E4B9-9500-62E39A21C675}"/>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81BC885E-3EE0-CF72-4308-5875F1055A64}"/>
              </a:ext>
            </a:extLst>
          </p:cNvPr>
          <p:cNvSpPr>
            <a:spLocks noGrp="1"/>
          </p:cNvSpPr>
          <p:nvPr>
            <p:ph type="ftr" sz="quarter" idx="11"/>
          </p:nvPr>
        </p:nvSpPr>
        <p:spPr/>
        <p:txBody>
          <a:bodyPr/>
          <a:lstStyle>
            <a:lvl1pPr>
              <a:defRPr>
                <a:solidFill>
                  <a:schemeClr val="bg1">
                    <a:lumMod val="85000"/>
                  </a:schemeClr>
                </a:solidFill>
              </a:defRPr>
            </a:lvl1pPr>
          </a:lstStyle>
          <a:p>
            <a:r>
              <a:rPr lang="en-US"/>
              <a:t>See Statement of Proprietary information</a:t>
            </a:r>
            <a:endParaRPr lang="nb-NO" dirty="0"/>
          </a:p>
        </p:txBody>
      </p:sp>
      <p:sp>
        <p:nvSpPr>
          <p:cNvPr id="5" name="Plassholder for lysbildenummer 4">
            <a:extLst>
              <a:ext uri="{FF2B5EF4-FFF2-40B4-BE49-F238E27FC236}">
                <a16:creationId xmlns:a16="http://schemas.microsoft.com/office/drawing/2014/main" id="{19312C7E-1A4F-E005-260F-F2C7423DA001}"/>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9" name="Tittel 1">
            <a:extLst>
              <a:ext uri="{FF2B5EF4-FFF2-40B4-BE49-F238E27FC236}">
                <a16:creationId xmlns:a16="http://schemas.microsoft.com/office/drawing/2014/main" id="{25866FCB-DB0B-AA78-C3F5-BE04CE1746BE}"/>
              </a:ext>
            </a:extLst>
          </p:cNvPr>
          <p:cNvSpPr>
            <a:spLocks noGrp="1"/>
          </p:cNvSpPr>
          <p:nvPr>
            <p:ph type="title"/>
          </p:nvPr>
        </p:nvSpPr>
        <p:spPr>
          <a:xfrm>
            <a:off x="338020" y="1540698"/>
            <a:ext cx="5692390" cy="2062103"/>
          </a:xfrm>
        </p:spPr>
        <p:txBody>
          <a:bodyPr>
            <a:noAutofit/>
          </a:bodyPr>
          <a:lstStyle>
            <a:lvl1pPr>
              <a:defRPr sz="3200">
                <a:solidFill>
                  <a:schemeClr val="lt1"/>
                </a:solidFill>
              </a:defRPr>
            </a:lvl1pPr>
          </a:lstStyle>
          <a:p>
            <a:r>
              <a:rPr lang="en-US"/>
              <a:t>Click to edit Master title style</a:t>
            </a:r>
            <a:endParaRPr lang="nb-NO" dirty="0"/>
          </a:p>
        </p:txBody>
      </p:sp>
      <p:pic>
        <p:nvPicPr>
          <p:cNvPr id="10" name="Picture 1">
            <a:extLst>
              <a:ext uri="{FF2B5EF4-FFF2-40B4-BE49-F238E27FC236}">
                <a16:creationId xmlns:a16="http://schemas.microsoft.com/office/drawing/2014/main" id="{CCC62244-9577-03AD-8186-DE25EE76646B}"/>
              </a:ext>
            </a:extLst>
          </p:cNvPr>
          <p:cNvPicPr>
            <a:picLocks noChangeAspect="1"/>
          </p:cNvPicPr>
          <p:nvPr/>
        </p:nvPicPr>
        <p:blipFill>
          <a:blip r:embed="rId2"/>
          <a:stretch>
            <a:fillRect/>
          </a:stretch>
        </p:blipFill>
        <p:spPr>
          <a:xfrm>
            <a:off x="425032" y="4821088"/>
            <a:ext cx="824400" cy="154911"/>
          </a:xfrm>
          <a:prstGeom prst="rect">
            <a:avLst/>
          </a:prstGeom>
        </p:spPr>
      </p:pic>
      <p:pic>
        <p:nvPicPr>
          <p:cNvPr id="6" name="Picture 1">
            <a:extLst>
              <a:ext uri="{FF2B5EF4-FFF2-40B4-BE49-F238E27FC236}">
                <a16:creationId xmlns:a16="http://schemas.microsoft.com/office/drawing/2014/main" id="{8A5E572F-744A-6AF6-0AC7-0A1F079D4BAD}"/>
              </a:ext>
            </a:extLst>
          </p:cNvPr>
          <p:cNvPicPr>
            <a:picLocks noChangeAspect="1"/>
          </p:cNvPicPr>
          <p:nvPr userDrawn="1"/>
        </p:nvPicPr>
        <p:blipFill>
          <a:blip r:embed="rId2"/>
          <a:stretch>
            <a:fillRect/>
          </a:stretch>
        </p:blipFill>
        <p:spPr>
          <a:xfrm>
            <a:off x="425032" y="4821088"/>
            <a:ext cx="824400" cy="154911"/>
          </a:xfrm>
          <a:prstGeom prst="rect">
            <a:avLst/>
          </a:prstGeom>
        </p:spPr>
      </p:pic>
    </p:spTree>
    <p:extLst>
      <p:ext uri="{BB962C8B-B14F-4D97-AF65-F5344CB8AC3E}">
        <p14:creationId xmlns:p14="http://schemas.microsoft.com/office/powerpoint/2010/main" val="3533691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pictures with capti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8C996B-E4AB-A82C-C61C-E5C4669F80DD}"/>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80ED3224-4059-432D-623C-DEF52939635F}"/>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8EC78A2C-E64C-C816-C4F7-2E23F5C6D6A8}"/>
              </a:ext>
            </a:extLst>
          </p:cNvPr>
          <p:cNvSpPr>
            <a:spLocks noGrp="1"/>
          </p:cNvSpPr>
          <p:nvPr>
            <p:ph type="ftr" sz="quarter" idx="11"/>
          </p:nvPr>
        </p:nvSpPr>
        <p:spPr/>
        <p:txBody>
          <a:body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2BC4F3F0-413A-A4B7-6BAF-3354D8F82A16}"/>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11" name="Undertittel 11">
            <a:extLst>
              <a:ext uri="{FF2B5EF4-FFF2-40B4-BE49-F238E27FC236}">
                <a16:creationId xmlns:a16="http://schemas.microsoft.com/office/drawing/2014/main" id="{BA16F339-E1EF-499E-4773-B036589A4625}"/>
              </a:ext>
            </a:extLst>
          </p:cNvPr>
          <p:cNvSpPr>
            <a:spLocks noGrp="1"/>
          </p:cNvSpPr>
          <p:nvPr>
            <p:ph type="subTitle" sz="quarter" idx="15"/>
          </p:nvPr>
        </p:nvSpPr>
        <p:spPr>
          <a:xfrm>
            <a:off x="338400" y="338401"/>
            <a:ext cx="7916902" cy="307777"/>
          </a:xfrm>
          <a:prstGeom prst="rect">
            <a:avLst/>
          </a:prstGeom>
        </p:spPr>
        <p:txBody>
          <a:bodyPr lIns="91440" tIns="45720" rIns="91440" bIns="45720" anchor="b"/>
          <a:lstStyle>
            <a:lvl1pPr marL="0" indent="0" algn="l">
              <a:buNone/>
              <a:defRPr sz="140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nb-NO" dirty="0"/>
          </a:p>
        </p:txBody>
      </p:sp>
      <p:sp>
        <p:nvSpPr>
          <p:cNvPr id="22" name="Plassholder for bilde 14">
            <a:extLst>
              <a:ext uri="{FF2B5EF4-FFF2-40B4-BE49-F238E27FC236}">
                <a16:creationId xmlns:a16="http://schemas.microsoft.com/office/drawing/2014/main" id="{1B88C32B-5BE2-56B3-B9A2-CED2EF0B02AC}"/>
              </a:ext>
            </a:extLst>
          </p:cNvPr>
          <p:cNvSpPr>
            <a:spLocks noGrp="1"/>
          </p:cNvSpPr>
          <p:nvPr>
            <p:ph type="pic" sz="quarter" idx="14"/>
          </p:nvPr>
        </p:nvSpPr>
        <p:spPr>
          <a:xfrm>
            <a:off x="456907" y="1257576"/>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3" name="Plassholder for tekst 13">
            <a:extLst>
              <a:ext uri="{FF2B5EF4-FFF2-40B4-BE49-F238E27FC236}">
                <a16:creationId xmlns:a16="http://schemas.microsoft.com/office/drawing/2014/main" id="{11A706AC-0FBD-D7C1-7434-17AC24B00F2E}"/>
              </a:ext>
            </a:extLst>
          </p:cNvPr>
          <p:cNvSpPr>
            <a:spLocks noGrp="1"/>
          </p:cNvSpPr>
          <p:nvPr>
            <p:ph type="body" sz="quarter" idx="16"/>
          </p:nvPr>
        </p:nvSpPr>
        <p:spPr>
          <a:xfrm>
            <a:off x="456907" y="1259999"/>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
        <p:nvSpPr>
          <p:cNvPr id="24" name="Plassholder for bilde 14">
            <a:extLst>
              <a:ext uri="{FF2B5EF4-FFF2-40B4-BE49-F238E27FC236}">
                <a16:creationId xmlns:a16="http://schemas.microsoft.com/office/drawing/2014/main" id="{E2C15665-5993-F207-4915-92D0E242F9E8}"/>
              </a:ext>
            </a:extLst>
          </p:cNvPr>
          <p:cNvSpPr>
            <a:spLocks noGrp="1"/>
          </p:cNvSpPr>
          <p:nvPr>
            <p:ph type="pic" sz="quarter" idx="17"/>
          </p:nvPr>
        </p:nvSpPr>
        <p:spPr>
          <a:xfrm>
            <a:off x="2580882" y="1257575"/>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5" name="Plassholder for tekst 13">
            <a:extLst>
              <a:ext uri="{FF2B5EF4-FFF2-40B4-BE49-F238E27FC236}">
                <a16:creationId xmlns:a16="http://schemas.microsoft.com/office/drawing/2014/main" id="{2336237F-4C8D-7A8F-0E23-7D625B14CA47}"/>
              </a:ext>
            </a:extLst>
          </p:cNvPr>
          <p:cNvSpPr>
            <a:spLocks noGrp="1"/>
          </p:cNvSpPr>
          <p:nvPr>
            <p:ph type="body" sz="quarter" idx="18"/>
          </p:nvPr>
        </p:nvSpPr>
        <p:spPr>
          <a:xfrm>
            <a:off x="2580882" y="1259998"/>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
        <p:nvSpPr>
          <p:cNvPr id="26" name="Plassholder for bilde 14">
            <a:extLst>
              <a:ext uri="{FF2B5EF4-FFF2-40B4-BE49-F238E27FC236}">
                <a16:creationId xmlns:a16="http://schemas.microsoft.com/office/drawing/2014/main" id="{F2EEAA3C-03DC-93B3-9043-602FE0A7ACCD}"/>
              </a:ext>
            </a:extLst>
          </p:cNvPr>
          <p:cNvSpPr>
            <a:spLocks noGrp="1"/>
          </p:cNvSpPr>
          <p:nvPr>
            <p:ph type="pic" sz="quarter" idx="19"/>
          </p:nvPr>
        </p:nvSpPr>
        <p:spPr>
          <a:xfrm>
            <a:off x="4704857" y="1257574"/>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7" name="Plassholder for tekst 13">
            <a:extLst>
              <a:ext uri="{FF2B5EF4-FFF2-40B4-BE49-F238E27FC236}">
                <a16:creationId xmlns:a16="http://schemas.microsoft.com/office/drawing/2014/main" id="{D3B17FB0-86EE-3A36-5160-33041DDAD589}"/>
              </a:ext>
            </a:extLst>
          </p:cNvPr>
          <p:cNvSpPr>
            <a:spLocks noGrp="1"/>
          </p:cNvSpPr>
          <p:nvPr>
            <p:ph type="body" sz="quarter" idx="20"/>
          </p:nvPr>
        </p:nvSpPr>
        <p:spPr>
          <a:xfrm>
            <a:off x="4704857" y="1259997"/>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
        <p:nvSpPr>
          <p:cNvPr id="28" name="Plassholder for bilde 14">
            <a:extLst>
              <a:ext uri="{FF2B5EF4-FFF2-40B4-BE49-F238E27FC236}">
                <a16:creationId xmlns:a16="http://schemas.microsoft.com/office/drawing/2014/main" id="{A5F982F9-71A7-F000-20A1-06F207356966}"/>
              </a:ext>
            </a:extLst>
          </p:cNvPr>
          <p:cNvSpPr>
            <a:spLocks noGrp="1"/>
          </p:cNvSpPr>
          <p:nvPr>
            <p:ph type="pic" sz="quarter" idx="21"/>
          </p:nvPr>
        </p:nvSpPr>
        <p:spPr>
          <a:xfrm>
            <a:off x="6828832" y="1257573"/>
            <a:ext cx="1874182" cy="3359687"/>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9" name="Plassholder for tekst 13">
            <a:extLst>
              <a:ext uri="{FF2B5EF4-FFF2-40B4-BE49-F238E27FC236}">
                <a16:creationId xmlns:a16="http://schemas.microsoft.com/office/drawing/2014/main" id="{351547D6-5385-0257-3EBC-01D39A1F0D0C}"/>
              </a:ext>
            </a:extLst>
          </p:cNvPr>
          <p:cNvSpPr>
            <a:spLocks noGrp="1"/>
          </p:cNvSpPr>
          <p:nvPr>
            <p:ph type="body" sz="quarter" idx="22"/>
          </p:nvPr>
        </p:nvSpPr>
        <p:spPr>
          <a:xfrm>
            <a:off x="6828832" y="1259996"/>
            <a:ext cx="1874183" cy="1074956"/>
          </a:xfrm>
          <a:prstGeom prst="rect">
            <a:avLst/>
          </a:prstGeom>
          <a:gradFill>
            <a:gsLst>
              <a:gs pos="0">
                <a:schemeClr val="tx1">
                  <a:alpha val="0"/>
                </a:schemeClr>
              </a:gs>
              <a:gs pos="99000">
                <a:schemeClr val="tx1">
                  <a:alpha val="70000"/>
                </a:schemeClr>
              </a:gs>
            </a:gsLst>
            <a:lin ang="16200000" scaled="0"/>
          </a:gradFill>
        </p:spPr>
        <p:txBody>
          <a:bodyPr wrap="square" lIns="72000" tIns="72000" rIns="72000" bIns="72000" rtlCol="0">
            <a:noAutofit/>
          </a:bodyPr>
          <a:lstStyle>
            <a:lvl1pPr marL="0" indent="0">
              <a:buNone/>
              <a:defRPr lang="nb-NO" sz="1400" b="1" i="0" dirty="0" smtClean="0">
                <a:solidFill>
                  <a:schemeClr val="bg1"/>
                </a:solidFill>
                <a:effectLst/>
                <a:latin typeface="Calibri Light" panose="020F0302020204030204" pitchFamily="34" charset="0"/>
                <a:cs typeface="Calibri Light" panose="020F0302020204030204" pitchFamily="34" charset="0"/>
              </a:defRPr>
            </a:lvl1pPr>
            <a:lvl2pPr>
              <a:defRPr lang="nb-NO" sz="1350" dirty="0" smtClean="0">
                <a:solidFill>
                  <a:schemeClr val="tx1"/>
                </a:solidFill>
              </a:defRPr>
            </a:lvl2pPr>
            <a:lvl3pPr>
              <a:defRPr lang="nb-NO" sz="1350" dirty="0" smtClean="0">
                <a:solidFill>
                  <a:schemeClr val="tx1"/>
                </a:solidFill>
              </a:defRPr>
            </a:lvl3pPr>
            <a:lvl4pPr>
              <a:defRPr lang="nb-NO" sz="1350" dirty="0" smtClean="0">
                <a:solidFill>
                  <a:schemeClr val="tx1"/>
                </a:solidFill>
              </a:defRPr>
            </a:lvl4pPr>
            <a:lvl5pPr>
              <a:defRPr lang="nb-NO" sz="1350" dirty="0">
                <a:solidFill>
                  <a:schemeClr val="tx1"/>
                </a:solidFill>
              </a:defRPr>
            </a:lvl5pPr>
          </a:lstStyle>
          <a:p>
            <a:pPr marL="0" lvl="0"/>
            <a:r>
              <a:rPr lang="en-US"/>
              <a:t>Click to edit Master text styles</a:t>
            </a:r>
          </a:p>
        </p:txBody>
      </p:sp>
    </p:spTree>
    <p:extLst>
      <p:ext uri="{BB962C8B-B14F-4D97-AF65-F5344CB8AC3E}">
        <p14:creationId xmlns:p14="http://schemas.microsoft.com/office/powerpoint/2010/main" val="1346213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ull size picture">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74496BDB-B894-BE9C-97D1-EA9FB9717541}"/>
              </a:ext>
            </a:extLst>
          </p:cNvPr>
          <p:cNvSpPr>
            <a:spLocks noGrp="1"/>
          </p:cNvSpPr>
          <p:nvPr>
            <p:ph type="pic" sz="quarter" idx="14"/>
          </p:nvPr>
        </p:nvSpPr>
        <p:spPr>
          <a:xfrm>
            <a:off x="1" y="0"/>
            <a:ext cx="9170020"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3" name="Plassholder for dato 2">
            <a:extLst>
              <a:ext uri="{FF2B5EF4-FFF2-40B4-BE49-F238E27FC236}">
                <a16:creationId xmlns:a16="http://schemas.microsoft.com/office/drawing/2014/main" id="{F8753C4E-6D3F-E4B9-9500-62E39A21C675}"/>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81BC885E-3EE0-CF72-4308-5875F1055A64}"/>
              </a:ext>
            </a:extLst>
          </p:cNvPr>
          <p:cNvSpPr>
            <a:spLocks noGrp="1"/>
          </p:cNvSpPr>
          <p:nvPr>
            <p:ph type="ftr" sz="quarter" idx="11"/>
          </p:nvPr>
        </p:nvSpPr>
        <p:spPr/>
        <p:txBody>
          <a:bodyPr/>
          <a:lstStyle>
            <a:lvl1pPr>
              <a:defRPr>
                <a:solidFill>
                  <a:schemeClr val="bg1">
                    <a:lumMod val="85000"/>
                  </a:schemeClr>
                </a:solidFill>
              </a:defRPr>
            </a:lvl1pPr>
          </a:lstStyle>
          <a:p>
            <a:r>
              <a:rPr lang="en-US"/>
              <a:t>See Statement of Proprietary information</a:t>
            </a:r>
            <a:endParaRPr lang="nb-NO" dirty="0"/>
          </a:p>
        </p:txBody>
      </p:sp>
      <p:sp>
        <p:nvSpPr>
          <p:cNvPr id="5" name="Plassholder for lysbildenummer 4">
            <a:extLst>
              <a:ext uri="{FF2B5EF4-FFF2-40B4-BE49-F238E27FC236}">
                <a16:creationId xmlns:a16="http://schemas.microsoft.com/office/drawing/2014/main" id="{19312C7E-1A4F-E005-260F-F2C7423DA001}"/>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8" name="Plassholder for tekst 7">
            <a:extLst>
              <a:ext uri="{FF2B5EF4-FFF2-40B4-BE49-F238E27FC236}">
                <a16:creationId xmlns:a16="http://schemas.microsoft.com/office/drawing/2014/main" id="{72C66B6F-61A7-00BC-CC5A-3818CD36948F}"/>
              </a:ext>
            </a:extLst>
          </p:cNvPr>
          <p:cNvSpPr>
            <a:spLocks noGrp="1"/>
          </p:cNvSpPr>
          <p:nvPr>
            <p:ph type="body" idx="13"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4" name="Tittel 12">
            <a:extLst>
              <a:ext uri="{FF2B5EF4-FFF2-40B4-BE49-F238E27FC236}">
                <a16:creationId xmlns:a16="http://schemas.microsoft.com/office/drawing/2014/main" id="{CCA764C7-D421-D9C1-6D38-26148BC469A8}"/>
              </a:ext>
            </a:extLst>
          </p:cNvPr>
          <p:cNvSpPr>
            <a:spLocks noGrp="1"/>
          </p:cNvSpPr>
          <p:nvPr>
            <p:ph type="title"/>
          </p:nvPr>
        </p:nvSpPr>
        <p:spPr>
          <a:xfrm>
            <a:off x="338020" y="587466"/>
            <a:ext cx="8347995" cy="492443"/>
          </a:xfrm>
        </p:spPr>
        <p:txBody>
          <a:bodyPr/>
          <a:lstStyle>
            <a:lvl1pPr>
              <a:defRPr>
                <a:solidFill>
                  <a:schemeClr val="dk1"/>
                </a:solidFill>
              </a:defRPr>
            </a:lvl1pPr>
          </a:lstStyle>
          <a:p>
            <a:r>
              <a:rPr lang="en-US"/>
              <a:t>Click to edit Master title style</a:t>
            </a:r>
            <a:endParaRPr lang="nb-NO"/>
          </a:p>
        </p:txBody>
      </p:sp>
    </p:spTree>
    <p:extLst>
      <p:ext uri="{BB962C8B-B14F-4D97-AF65-F5344CB8AC3E}">
        <p14:creationId xmlns:p14="http://schemas.microsoft.com/office/powerpoint/2010/main" val="3034131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ull size picture with caption">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7286B656-7875-69F1-7D12-980771A3B261}"/>
              </a:ext>
            </a:extLst>
          </p:cNvPr>
          <p:cNvSpPr>
            <a:spLocks noGrp="1"/>
          </p:cNvSpPr>
          <p:nvPr>
            <p:ph type="pic" sz="quarter" idx="15"/>
          </p:nvPr>
        </p:nvSpPr>
        <p:spPr>
          <a:xfrm>
            <a:off x="1" y="0"/>
            <a:ext cx="9170020" cy="5143500"/>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16" name="Plassholder for tekst 11">
            <a:extLst>
              <a:ext uri="{FF2B5EF4-FFF2-40B4-BE49-F238E27FC236}">
                <a16:creationId xmlns:a16="http://schemas.microsoft.com/office/drawing/2014/main" id="{FF75FCBB-674F-FB7B-9D74-24D1B3A668FE}"/>
              </a:ext>
            </a:extLst>
          </p:cNvPr>
          <p:cNvSpPr>
            <a:spLocks noGrp="1"/>
          </p:cNvSpPr>
          <p:nvPr>
            <p:ph type="body" sz="quarter" idx="14"/>
          </p:nvPr>
        </p:nvSpPr>
        <p:spPr>
          <a:xfrm>
            <a:off x="0" y="3784600"/>
            <a:ext cx="9143999" cy="13589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28400" rIns="684000" bIns="504000" rtlCol="0" anchor="b"/>
          <a:lstStyle>
            <a:lvl1pPr marL="0" indent="0">
              <a:buNone/>
              <a:defRPr lang="nb-NO" sz="1200" dirty="0" smtClean="0">
                <a:solidFill>
                  <a:schemeClr val="lt1"/>
                </a:solidFill>
                <a:latin typeface="Calibri Light" panose="020F0302020204030204" pitchFamily="34" charset="0"/>
                <a:cs typeface="Calibri Light" panose="020F0302020204030204" pitchFamily="34" charset="0"/>
              </a:defRPr>
            </a:lvl1pPr>
          </a:lstStyle>
          <a:p>
            <a:pPr marL="0" lvl="0"/>
            <a:r>
              <a:rPr lang="en-US"/>
              <a:t>Click to edit Master text styles</a:t>
            </a:r>
          </a:p>
        </p:txBody>
      </p:sp>
      <p:sp>
        <p:nvSpPr>
          <p:cNvPr id="3" name="Plassholder for dato 2">
            <a:extLst>
              <a:ext uri="{FF2B5EF4-FFF2-40B4-BE49-F238E27FC236}">
                <a16:creationId xmlns:a16="http://schemas.microsoft.com/office/drawing/2014/main" id="{F8753C4E-6D3F-E4B9-9500-62E39A21C675}"/>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81BC885E-3EE0-CF72-4308-5875F1055A64}"/>
              </a:ext>
            </a:extLst>
          </p:cNvPr>
          <p:cNvSpPr>
            <a:spLocks noGrp="1"/>
          </p:cNvSpPr>
          <p:nvPr>
            <p:ph type="ftr" sz="quarter" idx="11"/>
          </p:nvPr>
        </p:nvSpPr>
        <p:spPr/>
        <p:txBody>
          <a:bodyPr/>
          <a:lstStyle>
            <a:lvl1pPr>
              <a:defRPr>
                <a:solidFill>
                  <a:schemeClr val="bg1">
                    <a:lumMod val="85000"/>
                  </a:schemeClr>
                </a:solidFill>
              </a:defRPr>
            </a:lvl1pPr>
          </a:lstStyle>
          <a:p>
            <a:r>
              <a:rPr lang="en-US"/>
              <a:t>See Statement of Proprietary information</a:t>
            </a:r>
            <a:endParaRPr lang="nb-NO" dirty="0"/>
          </a:p>
        </p:txBody>
      </p:sp>
      <p:sp>
        <p:nvSpPr>
          <p:cNvPr id="5" name="Plassholder for lysbildenummer 4">
            <a:extLst>
              <a:ext uri="{FF2B5EF4-FFF2-40B4-BE49-F238E27FC236}">
                <a16:creationId xmlns:a16="http://schemas.microsoft.com/office/drawing/2014/main" id="{19312C7E-1A4F-E005-260F-F2C7423DA001}"/>
              </a:ext>
            </a:extLst>
          </p:cNvPr>
          <p:cNvSpPr>
            <a:spLocks noGrp="1"/>
          </p:cNvSpPr>
          <p:nvPr>
            <p:ph type="sldNum" sz="quarter" idx="12"/>
          </p:nvPr>
        </p:nvSpPr>
        <p:spPr/>
        <p:txBody>
          <a:bodyPr/>
          <a:lstStyle>
            <a:lvl1pPr>
              <a:defRPr>
                <a:solidFill>
                  <a:schemeClr val="lt1"/>
                </a:solidFill>
              </a:defRPr>
            </a:lvl1pPr>
          </a:lstStyle>
          <a:p>
            <a:fld id="{75567799-16DF-41EB-91D4-5F77DECB4B9E}" type="slidenum">
              <a:rPr lang="nb-NO" smtClean="0"/>
              <a:pPr/>
              <a:t>‹#›</a:t>
            </a:fld>
            <a:endParaRPr lang="nb-NO" dirty="0"/>
          </a:p>
        </p:txBody>
      </p:sp>
      <p:sp>
        <p:nvSpPr>
          <p:cNvPr id="8" name="Plassholder for tekst 7">
            <a:extLst>
              <a:ext uri="{FF2B5EF4-FFF2-40B4-BE49-F238E27FC236}">
                <a16:creationId xmlns:a16="http://schemas.microsoft.com/office/drawing/2014/main" id="{72C66B6F-61A7-00BC-CC5A-3818CD36948F}"/>
              </a:ext>
            </a:extLst>
          </p:cNvPr>
          <p:cNvSpPr>
            <a:spLocks noGrp="1"/>
          </p:cNvSpPr>
          <p:nvPr>
            <p:ph type="body" idx="13" hasCustomPrompt="1"/>
          </p:nvPr>
        </p:nvSpPr>
        <p:spPr>
          <a:xfrm>
            <a:off x="425032" y="4821088"/>
            <a:ext cx="824400" cy="154911"/>
          </a:xfrm>
          <a:blipFill>
            <a:blip r:embed="rId2"/>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4" name="Tittel 12">
            <a:extLst>
              <a:ext uri="{FF2B5EF4-FFF2-40B4-BE49-F238E27FC236}">
                <a16:creationId xmlns:a16="http://schemas.microsoft.com/office/drawing/2014/main" id="{CCA764C7-D421-D9C1-6D38-26148BC469A8}"/>
              </a:ext>
            </a:extLst>
          </p:cNvPr>
          <p:cNvSpPr>
            <a:spLocks noGrp="1"/>
          </p:cNvSpPr>
          <p:nvPr>
            <p:ph type="title"/>
          </p:nvPr>
        </p:nvSpPr>
        <p:spPr>
          <a:xfrm>
            <a:off x="338020" y="587466"/>
            <a:ext cx="8347995" cy="492443"/>
          </a:xfrm>
        </p:spPr>
        <p:txBody>
          <a:bodyPr/>
          <a:lstStyle>
            <a:lvl1pPr>
              <a:defRPr>
                <a:solidFill>
                  <a:schemeClr val="dk1"/>
                </a:solidFill>
              </a:defRPr>
            </a:lvl1pPr>
          </a:lstStyle>
          <a:p>
            <a:r>
              <a:rPr lang="en-US"/>
              <a:t>Click to edit Master title style</a:t>
            </a:r>
            <a:endParaRPr lang="nb-NO"/>
          </a:p>
        </p:txBody>
      </p:sp>
    </p:spTree>
    <p:extLst>
      <p:ext uri="{BB962C8B-B14F-4D97-AF65-F5344CB8AC3E}">
        <p14:creationId xmlns:p14="http://schemas.microsoft.com/office/powerpoint/2010/main" val="2420078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End slide with picture">
    <p:bg>
      <p:bgPr>
        <a:solidFill>
          <a:schemeClr val="accent2"/>
        </a:solidFill>
        <a:effectLst/>
      </p:bgPr>
    </p:bg>
    <p:spTree>
      <p:nvGrpSpPr>
        <p:cNvPr id="1" name=""/>
        <p:cNvGrpSpPr/>
        <p:nvPr/>
      </p:nvGrpSpPr>
      <p:grpSpPr>
        <a:xfrm>
          <a:off x="0" y="0"/>
          <a:ext cx="0" cy="0"/>
          <a:chOff x="0" y="0"/>
          <a:chExt cx="0" cy="0"/>
        </a:xfrm>
      </p:grpSpPr>
      <p:sp>
        <p:nvSpPr>
          <p:cNvPr id="13" name="Plassholder for bilde 14">
            <a:extLst>
              <a:ext uri="{FF2B5EF4-FFF2-40B4-BE49-F238E27FC236}">
                <a16:creationId xmlns:a16="http://schemas.microsoft.com/office/drawing/2014/main" id="{7CBE60D3-9CF4-C7A6-9C5D-CD2B516A5FA4}"/>
              </a:ext>
            </a:extLst>
          </p:cNvPr>
          <p:cNvSpPr>
            <a:spLocks noGrp="1"/>
          </p:cNvSpPr>
          <p:nvPr>
            <p:ph type="pic" sz="quarter" idx="15"/>
          </p:nvPr>
        </p:nvSpPr>
        <p:spPr>
          <a:xfrm>
            <a:off x="4903596" y="0"/>
            <a:ext cx="4240404" cy="5143494"/>
          </a:xfrm>
          <a:prstGeom prst="rect">
            <a:avLst/>
          </a:prstGeom>
          <a:solidFill>
            <a:srgbClr val="BFBFBF"/>
          </a:solidFill>
        </p:spPr>
        <p:txBody>
          <a:bodyPr tIns="585211"/>
          <a:lstStyle>
            <a:lvl1pPr marL="171450" indent="-171450" algn="ctr" defTabSz="685800" rtl="0" eaLnBrk="1" latinLnBrk="0" hangingPunct="1">
              <a:lnSpc>
                <a:spcPct val="110000"/>
              </a:lnSpc>
              <a:spcBef>
                <a:spcPts val="0"/>
              </a:spcBef>
              <a:buFont typeface="Arial" panose="020B0604020202020204" pitchFamily="34" charset="0"/>
              <a:buNone/>
              <a:defRPr sz="1200"/>
            </a:lvl1pPr>
          </a:lstStyle>
          <a:p>
            <a:r>
              <a:rPr lang="en-US"/>
              <a:t>Click icon to add picture</a:t>
            </a:r>
            <a:endParaRPr lang="nb-NO" dirty="0"/>
          </a:p>
        </p:txBody>
      </p:sp>
      <p:sp>
        <p:nvSpPr>
          <p:cNvPr id="2" name="Tittel 1">
            <a:extLst>
              <a:ext uri="{FF2B5EF4-FFF2-40B4-BE49-F238E27FC236}">
                <a16:creationId xmlns:a16="http://schemas.microsoft.com/office/drawing/2014/main" id="{801FDE88-2E19-A124-DE37-6AF710A4C7A6}"/>
              </a:ext>
            </a:extLst>
          </p:cNvPr>
          <p:cNvSpPr>
            <a:spLocks noGrp="1"/>
          </p:cNvSpPr>
          <p:nvPr>
            <p:ph type="title" hasCustomPrompt="1"/>
          </p:nvPr>
        </p:nvSpPr>
        <p:spPr>
          <a:xfrm>
            <a:off x="338020" y="1328355"/>
            <a:ext cx="3694493" cy="1077218"/>
          </a:xfrm>
        </p:spPr>
        <p:txBody>
          <a:bodyPr>
            <a:spAutoFit/>
          </a:bodyPr>
          <a:lstStyle>
            <a:lvl1pPr>
              <a:defRPr sz="3200">
                <a:solidFill>
                  <a:srgbClr val="014A42"/>
                </a:solidFill>
              </a:defRPr>
            </a:lvl1pPr>
          </a:lstStyle>
          <a:p>
            <a:r>
              <a:rPr lang="nb-NO" dirty="0" err="1"/>
              <a:t>Thank</a:t>
            </a:r>
            <a:r>
              <a:rPr lang="nb-NO" dirty="0"/>
              <a:t> </a:t>
            </a:r>
            <a:r>
              <a:rPr lang="nb-NO" dirty="0" err="1"/>
              <a:t>you</a:t>
            </a:r>
            <a:r>
              <a:rPr lang="nb-NO" dirty="0"/>
              <a:t> or </a:t>
            </a:r>
            <a:r>
              <a:rPr lang="nb-NO" dirty="0" err="1"/>
              <a:t>other</a:t>
            </a:r>
            <a:br>
              <a:rPr lang="nb-NO" dirty="0"/>
            </a:br>
            <a:r>
              <a:rPr lang="nb-NO" dirty="0" err="1"/>
              <a:t>sign</a:t>
            </a:r>
            <a:r>
              <a:rPr lang="nb-NO" dirty="0"/>
              <a:t> </a:t>
            </a:r>
            <a:r>
              <a:rPr lang="nb-NO" dirty="0" err="1"/>
              <a:t>off</a:t>
            </a:r>
            <a:r>
              <a:rPr lang="nb-NO" dirty="0"/>
              <a:t> </a:t>
            </a:r>
            <a:r>
              <a:rPr lang="nb-NO" dirty="0" err="1"/>
              <a:t>text</a:t>
            </a:r>
            <a:endParaRPr lang="nb-NO" dirty="0"/>
          </a:p>
        </p:txBody>
      </p:sp>
      <p:sp>
        <p:nvSpPr>
          <p:cNvPr id="3" name="Plassholder for dato 2">
            <a:extLst>
              <a:ext uri="{FF2B5EF4-FFF2-40B4-BE49-F238E27FC236}">
                <a16:creationId xmlns:a16="http://schemas.microsoft.com/office/drawing/2014/main" id="{B8B3ED4F-B399-78BD-C08E-8AE4B1C45820}"/>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AD909804-118D-EB5D-C8AF-78D7D8B888C2}"/>
              </a:ext>
            </a:extLst>
          </p:cNvPr>
          <p:cNvSpPr>
            <a:spLocks noGrp="1"/>
          </p:cNvSpPr>
          <p:nvPr>
            <p:ph type="ftr" sz="quarter" idx="11"/>
          </p:nvPr>
        </p:nvSpPr>
        <p:spPr>
          <a:xfrm>
            <a:off x="0" y="-116078"/>
            <a:ext cx="1702036" cy="15389"/>
          </a:xfrm>
        </p:spPr>
        <p:txBody>
          <a:bodyPr lIns="0" tIns="0" rIns="0" bIns="0">
            <a:spAutoFit/>
          </a:bodyPr>
          <a:lstStyle>
            <a:lvl1pPr>
              <a:defRPr sz="100">
                <a:solidFill>
                  <a:schemeClr val="bg1">
                    <a:lumMod val="85000"/>
                  </a:schemeClr>
                </a:solidFill>
              </a:defRPr>
            </a:lvl1p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A20A0578-7FF5-2D43-6564-5123AE1F2035}"/>
              </a:ext>
            </a:extLst>
          </p:cNvPr>
          <p:cNvSpPr>
            <a:spLocks noGrp="1"/>
          </p:cNvSpPr>
          <p:nvPr>
            <p:ph type="sldNum" sz="quarter" idx="12"/>
          </p:nvPr>
        </p:nvSpPr>
        <p:spPr>
          <a:xfrm>
            <a:off x="-1" y="-116078"/>
            <a:ext cx="1702036" cy="15389"/>
          </a:xfrm>
        </p:spPr>
        <p:txBody>
          <a:bodyPr lIns="0" tIns="0" rIns="0" bIns="0">
            <a:spAutoFit/>
          </a:bodyPr>
          <a:lstStyle>
            <a:lvl1pPr>
              <a:defRPr sz="100"/>
            </a:lvl1pPr>
          </a:lstStyle>
          <a:p>
            <a:fld id="{75567799-16DF-41EB-91D4-5F77DECB4B9E}" type="slidenum">
              <a:rPr lang="nb-NO" smtClean="0"/>
              <a:pPr/>
              <a:t>‹#›</a:t>
            </a:fld>
            <a:endParaRPr lang="nb-NO"/>
          </a:p>
        </p:txBody>
      </p:sp>
      <p:sp>
        <p:nvSpPr>
          <p:cNvPr id="9" name="Undertittel 8">
            <a:extLst>
              <a:ext uri="{FF2B5EF4-FFF2-40B4-BE49-F238E27FC236}">
                <a16:creationId xmlns:a16="http://schemas.microsoft.com/office/drawing/2014/main" id="{5298886A-6490-6F76-9DE3-636509BA82F4}"/>
              </a:ext>
            </a:extLst>
          </p:cNvPr>
          <p:cNvSpPr>
            <a:spLocks noGrp="1"/>
          </p:cNvSpPr>
          <p:nvPr>
            <p:ph type="subTitle" sz="quarter" idx="13" hasCustomPrompt="1"/>
          </p:nvPr>
        </p:nvSpPr>
        <p:spPr>
          <a:xfrm>
            <a:off x="338020" y="2405573"/>
            <a:ext cx="3240067" cy="307777"/>
          </a:xfrm>
          <a:prstGeom prst="rect">
            <a:avLst/>
          </a:prstGeom>
        </p:spPr>
        <p:txBody>
          <a:bodyPr lIns="91440" tIns="45720" rIns="91440" bIns="45720"/>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dirty="0"/>
              <a:t>john.doe@kongsberg.com</a:t>
            </a:r>
          </a:p>
        </p:txBody>
      </p:sp>
      <p:sp>
        <p:nvSpPr>
          <p:cNvPr id="12" name="Plassholder for tekst 11">
            <a:extLst>
              <a:ext uri="{FF2B5EF4-FFF2-40B4-BE49-F238E27FC236}">
                <a16:creationId xmlns:a16="http://schemas.microsoft.com/office/drawing/2014/main" id="{8AC44DEB-BA9C-D602-64BE-0BB3397E35CD}"/>
              </a:ext>
            </a:extLst>
          </p:cNvPr>
          <p:cNvSpPr>
            <a:spLocks noGrp="1"/>
          </p:cNvSpPr>
          <p:nvPr>
            <p:ph type="body" sz="quarter" idx="14" hasCustomPrompt="1"/>
          </p:nvPr>
        </p:nvSpPr>
        <p:spPr>
          <a:xfrm>
            <a:off x="8033685" y="271102"/>
            <a:ext cx="788478" cy="79078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238864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1FDE88-2E19-A124-DE37-6AF710A4C7A6}"/>
              </a:ext>
            </a:extLst>
          </p:cNvPr>
          <p:cNvSpPr>
            <a:spLocks noGrp="1"/>
          </p:cNvSpPr>
          <p:nvPr>
            <p:ph type="title" hasCustomPrompt="1"/>
          </p:nvPr>
        </p:nvSpPr>
        <p:spPr>
          <a:xfrm>
            <a:off x="338020" y="1328355"/>
            <a:ext cx="3694493" cy="1077218"/>
          </a:xfrm>
        </p:spPr>
        <p:txBody>
          <a:bodyPr>
            <a:spAutoFit/>
          </a:bodyPr>
          <a:lstStyle>
            <a:lvl1pPr>
              <a:defRPr sz="3200">
                <a:solidFill>
                  <a:srgbClr val="014A42"/>
                </a:solidFill>
              </a:defRPr>
            </a:lvl1pPr>
          </a:lstStyle>
          <a:p>
            <a:r>
              <a:rPr lang="nb-NO" dirty="0" err="1"/>
              <a:t>Thank</a:t>
            </a:r>
            <a:r>
              <a:rPr lang="nb-NO" dirty="0"/>
              <a:t> </a:t>
            </a:r>
            <a:r>
              <a:rPr lang="nb-NO" dirty="0" err="1"/>
              <a:t>you</a:t>
            </a:r>
            <a:r>
              <a:rPr lang="nb-NO" dirty="0"/>
              <a:t> or </a:t>
            </a:r>
            <a:r>
              <a:rPr lang="nb-NO" dirty="0" err="1"/>
              <a:t>other</a:t>
            </a:r>
            <a:br>
              <a:rPr lang="nb-NO" dirty="0"/>
            </a:br>
            <a:r>
              <a:rPr lang="nb-NO" dirty="0" err="1"/>
              <a:t>sign</a:t>
            </a:r>
            <a:r>
              <a:rPr lang="nb-NO" dirty="0"/>
              <a:t> </a:t>
            </a:r>
            <a:r>
              <a:rPr lang="nb-NO" dirty="0" err="1"/>
              <a:t>off</a:t>
            </a:r>
            <a:r>
              <a:rPr lang="nb-NO" dirty="0"/>
              <a:t> </a:t>
            </a:r>
            <a:r>
              <a:rPr lang="nb-NO" dirty="0" err="1"/>
              <a:t>text</a:t>
            </a:r>
            <a:endParaRPr lang="nb-NO" dirty="0"/>
          </a:p>
        </p:txBody>
      </p:sp>
      <p:sp>
        <p:nvSpPr>
          <p:cNvPr id="3" name="Plassholder for dato 2">
            <a:extLst>
              <a:ext uri="{FF2B5EF4-FFF2-40B4-BE49-F238E27FC236}">
                <a16:creationId xmlns:a16="http://schemas.microsoft.com/office/drawing/2014/main" id="{B8B3ED4F-B399-78BD-C08E-8AE4B1C45820}"/>
              </a:ext>
            </a:extLst>
          </p:cNvPr>
          <p:cNvSpPr>
            <a:spLocks noGrp="1"/>
          </p:cNvSpPr>
          <p:nvPr>
            <p:ph type="dt" sz="half" idx="10"/>
          </p:nvPr>
        </p:nvSpPr>
        <p:spPr/>
        <p:txBody>
          <a:bodyPr/>
          <a:lstStyle/>
          <a:p>
            <a:fld id="{8049B0F7-39AE-40BC-8497-581B83AC5F34}" type="datetime1">
              <a:rPr lang="nb-NO" smtClean="0"/>
              <a:pPr/>
              <a:t>27.10.2023</a:t>
            </a:fld>
            <a:endParaRPr lang="nb-NO"/>
          </a:p>
        </p:txBody>
      </p:sp>
      <p:sp>
        <p:nvSpPr>
          <p:cNvPr id="4" name="Plassholder for bunntekst 3">
            <a:extLst>
              <a:ext uri="{FF2B5EF4-FFF2-40B4-BE49-F238E27FC236}">
                <a16:creationId xmlns:a16="http://schemas.microsoft.com/office/drawing/2014/main" id="{AD909804-118D-EB5D-C8AF-78D7D8B888C2}"/>
              </a:ext>
            </a:extLst>
          </p:cNvPr>
          <p:cNvSpPr>
            <a:spLocks noGrp="1"/>
          </p:cNvSpPr>
          <p:nvPr>
            <p:ph type="ftr" sz="quarter" idx="11"/>
          </p:nvPr>
        </p:nvSpPr>
        <p:spPr>
          <a:xfrm>
            <a:off x="0" y="-116078"/>
            <a:ext cx="1702036" cy="15389"/>
          </a:xfrm>
        </p:spPr>
        <p:txBody>
          <a:bodyPr lIns="0" tIns="0" rIns="0" bIns="0">
            <a:spAutoFit/>
          </a:bodyPr>
          <a:lstStyle>
            <a:lvl1pPr>
              <a:defRPr sz="100">
                <a:solidFill>
                  <a:schemeClr val="bg1">
                    <a:lumMod val="85000"/>
                  </a:schemeClr>
                </a:solidFill>
              </a:defRPr>
            </a:lvl1pPr>
          </a:lstStyle>
          <a:p>
            <a:r>
              <a:rPr lang="en-US"/>
              <a:t>See Statement of Proprietary information</a:t>
            </a:r>
            <a:endParaRPr lang="nb-NO"/>
          </a:p>
        </p:txBody>
      </p:sp>
      <p:sp>
        <p:nvSpPr>
          <p:cNvPr id="5" name="Plassholder for lysbildenummer 4">
            <a:extLst>
              <a:ext uri="{FF2B5EF4-FFF2-40B4-BE49-F238E27FC236}">
                <a16:creationId xmlns:a16="http://schemas.microsoft.com/office/drawing/2014/main" id="{A20A0578-7FF5-2D43-6564-5123AE1F2035}"/>
              </a:ext>
            </a:extLst>
          </p:cNvPr>
          <p:cNvSpPr>
            <a:spLocks noGrp="1"/>
          </p:cNvSpPr>
          <p:nvPr>
            <p:ph type="sldNum" sz="quarter" idx="12"/>
          </p:nvPr>
        </p:nvSpPr>
        <p:spPr>
          <a:xfrm>
            <a:off x="-1" y="-116078"/>
            <a:ext cx="1702036" cy="15389"/>
          </a:xfrm>
        </p:spPr>
        <p:txBody>
          <a:bodyPr lIns="0" tIns="0" rIns="0" bIns="0">
            <a:spAutoFit/>
          </a:bodyPr>
          <a:lstStyle>
            <a:lvl1pPr>
              <a:defRPr sz="100"/>
            </a:lvl1pPr>
          </a:lstStyle>
          <a:p>
            <a:fld id="{75567799-16DF-41EB-91D4-5F77DECB4B9E}" type="slidenum">
              <a:rPr lang="nb-NO" smtClean="0"/>
              <a:pPr/>
              <a:t>‹#›</a:t>
            </a:fld>
            <a:endParaRPr lang="nb-NO"/>
          </a:p>
        </p:txBody>
      </p:sp>
      <p:sp>
        <p:nvSpPr>
          <p:cNvPr id="9" name="Undertittel 8">
            <a:extLst>
              <a:ext uri="{FF2B5EF4-FFF2-40B4-BE49-F238E27FC236}">
                <a16:creationId xmlns:a16="http://schemas.microsoft.com/office/drawing/2014/main" id="{5298886A-6490-6F76-9DE3-636509BA82F4}"/>
              </a:ext>
            </a:extLst>
          </p:cNvPr>
          <p:cNvSpPr>
            <a:spLocks noGrp="1"/>
          </p:cNvSpPr>
          <p:nvPr>
            <p:ph type="subTitle" sz="quarter" idx="13" hasCustomPrompt="1"/>
          </p:nvPr>
        </p:nvSpPr>
        <p:spPr>
          <a:xfrm>
            <a:off x="338020" y="2405573"/>
            <a:ext cx="3240067" cy="307777"/>
          </a:xfrm>
          <a:prstGeom prst="rect">
            <a:avLst/>
          </a:prstGeom>
        </p:spPr>
        <p:txBody>
          <a:bodyPr lIns="91440" tIns="45720" rIns="91440" bIns="45720"/>
          <a:lstStyle>
            <a:lvl1pPr marL="0" indent="0" algn="l">
              <a:buNone/>
              <a:defRPr sz="1400">
                <a:solidFill>
                  <a:schemeClr val="l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dirty="0"/>
              <a:t>john.doe@kongsberg.com</a:t>
            </a:r>
          </a:p>
        </p:txBody>
      </p:sp>
      <p:pic>
        <p:nvPicPr>
          <p:cNvPr id="6" name="Picture 1">
            <a:extLst>
              <a:ext uri="{FF2B5EF4-FFF2-40B4-BE49-F238E27FC236}">
                <a16:creationId xmlns:a16="http://schemas.microsoft.com/office/drawing/2014/main" id="{94770D15-8B45-D954-CD46-A2E63E0B0AC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pic>
        <p:nvPicPr>
          <p:cNvPr id="7" name="Picture 1">
            <a:extLst>
              <a:ext uri="{FF2B5EF4-FFF2-40B4-BE49-F238E27FC236}">
                <a16:creationId xmlns:a16="http://schemas.microsoft.com/office/drawing/2014/main" id="{DE247059-4D94-ED6D-9FB1-810924F9E7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3383854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193021"/>
            <a:ext cx="0" cy="153888"/>
          </a:xfrm>
        </p:spPr>
        <p:txBody>
          <a:bodyPr/>
          <a:lstStyle/>
          <a:p>
            <a:fld id="{6D3C804A-A1D4-674C-B859-E8D1FF17932D}"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254046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nl-NL"/>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Click to edit Master subtitle style</a:t>
            </a:r>
            <a:endParaRPr lang="en-US"/>
          </a:p>
        </p:txBody>
      </p:sp>
      <p:sp>
        <p:nvSpPr>
          <p:cNvPr id="7" name="Rectangle 6">
            <a:extLst>
              <a:ext uri="{FF2B5EF4-FFF2-40B4-BE49-F238E27FC236}">
                <a16:creationId xmlns:a16="http://schemas.microsoft.com/office/drawing/2014/main" id="{D8747E24-F594-0144-AB6B-BC90408D9B6B}"/>
              </a:ext>
            </a:extLst>
          </p:cNvPr>
          <p:cNvSpPr/>
          <p:nvPr userDrawn="1"/>
        </p:nvSpPr>
        <p:spPr>
          <a:xfrm>
            <a:off x="0" y="333829"/>
            <a:ext cx="9144000"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3" name="Rectangle 12">
            <a:extLst>
              <a:ext uri="{FF2B5EF4-FFF2-40B4-BE49-F238E27FC236}">
                <a16:creationId xmlns:a16="http://schemas.microsoft.com/office/drawing/2014/main" id="{E5E2C13B-964E-D04E-ACDB-A1DC5154BD47}"/>
              </a:ext>
            </a:extLst>
          </p:cNvPr>
          <p:cNvSpPr/>
          <p:nvPr userDrawn="1"/>
        </p:nvSpPr>
        <p:spPr>
          <a:xfrm>
            <a:off x="0" y="4875627"/>
            <a:ext cx="9144000" cy="273844"/>
          </a:xfrm>
          <a:prstGeom prst="rect">
            <a:avLst/>
          </a:prstGeom>
          <a:solidFill>
            <a:srgbClr val="1C4E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15" name="Picture 14">
            <a:extLst>
              <a:ext uri="{FF2B5EF4-FFF2-40B4-BE49-F238E27FC236}">
                <a16:creationId xmlns:a16="http://schemas.microsoft.com/office/drawing/2014/main" id="{32795BB6-5F16-4145-AD93-4666088176A1}"/>
              </a:ext>
            </a:extLst>
          </p:cNvPr>
          <p:cNvPicPr>
            <a:picLocks noChangeAspect="1"/>
          </p:cNvPicPr>
          <p:nvPr userDrawn="1"/>
        </p:nvPicPr>
        <p:blipFill>
          <a:blip r:embed="rId2"/>
          <a:stretch>
            <a:fillRect/>
          </a:stretch>
        </p:blipFill>
        <p:spPr>
          <a:xfrm>
            <a:off x="6134043" y="4914682"/>
            <a:ext cx="2785671" cy="192380"/>
          </a:xfrm>
          <a:prstGeom prst="rect">
            <a:avLst/>
          </a:prstGeom>
        </p:spPr>
      </p:pic>
    </p:spTree>
    <p:extLst>
      <p:ext uri="{BB962C8B-B14F-4D97-AF65-F5344CB8AC3E}">
        <p14:creationId xmlns:p14="http://schemas.microsoft.com/office/powerpoint/2010/main" val="3985467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6D3C804A-A1D4-674C-B859-E8D1FF17932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2276038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nl-NL"/>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6D3C804A-A1D4-674C-B859-E8D1FF17932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194129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65CD85F-24F4-9F5D-DD5B-97809FD86B13}"/>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27.10.2023</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7A701799-DB56-B838-1FE0-59ACB9446763}"/>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4" name="Picture 1">
            <a:extLst>
              <a:ext uri="{FF2B5EF4-FFF2-40B4-BE49-F238E27FC236}">
                <a16:creationId xmlns:a16="http://schemas.microsoft.com/office/drawing/2014/main" id="{F4620D03-9F87-461D-4DAC-698120E0FF2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C6009668-8F65-4704-672B-17A9813DEED3}"/>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B65DF981-496E-C225-2FAA-A8B18717D188}"/>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F2792342-5F8F-B18F-874E-795DC9035C7E}"/>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92EBF394-E5D0-081B-5D01-3AB99879CAB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AF3D411C-DDC9-4A42-C0F3-F4CC90CE79BE}"/>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1100321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6D3C804A-A1D4-674C-B859-E8D1FF17932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840147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6D3C804A-A1D4-674C-B859-E8D1FF17932D}"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3097726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6D3C804A-A1D4-674C-B859-E8D1FF17932D}"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3237998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C804A-A1D4-674C-B859-E8D1FF17932D}"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614110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nl-NL"/>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Click to edit Master text styles</a:t>
            </a:r>
          </a:p>
        </p:txBody>
      </p:sp>
      <p:sp>
        <p:nvSpPr>
          <p:cNvPr id="5" name="Date Placeholder 4"/>
          <p:cNvSpPr>
            <a:spLocks noGrp="1"/>
          </p:cNvSpPr>
          <p:nvPr>
            <p:ph type="dt" sz="half" idx="10"/>
          </p:nvPr>
        </p:nvSpPr>
        <p:spPr/>
        <p:txBody>
          <a:bodyPr/>
          <a:lstStyle/>
          <a:p>
            <a:fld id="{6D3C804A-A1D4-674C-B859-E8D1FF17932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4284025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nl-NL"/>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Click to edit Master text styles</a:t>
            </a:r>
          </a:p>
        </p:txBody>
      </p:sp>
      <p:sp>
        <p:nvSpPr>
          <p:cNvPr id="5" name="Date Placeholder 4"/>
          <p:cNvSpPr>
            <a:spLocks noGrp="1"/>
          </p:cNvSpPr>
          <p:nvPr>
            <p:ph type="dt" sz="half" idx="10"/>
          </p:nvPr>
        </p:nvSpPr>
        <p:spPr/>
        <p:txBody>
          <a:bodyPr/>
          <a:lstStyle/>
          <a:p>
            <a:fld id="{6D3C804A-A1D4-674C-B859-E8D1FF17932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1575835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6D3C804A-A1D4-674C-B859-E8D1FF17932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1420049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6D3C804A-A1D4-674C-B859-E8D1FF17932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533DC-69D5-1A4B-841E-886281873E52}" type="slidenum">
              <a:rPr lang="en-US" smtClean="0"/>
              <a:t>‹#›</a:t>
            </a:fld>
            <a:endParaRPr lang="en-US"/>
          </a:p>
        </p:txBody>
      </p:sp>
    </p:spTree>
    <p:extLst>
      <p:ext uri="{BB962C8B-B14F-4D97-AF65-F5344CB8AC3E}">
        <p14:creationId xmlns:p14="http://schemas.microsoft.com/office/powerpoint/2010/main" val="3394346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33195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40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1D96583-B00F-CC8F-9232-D98C3BCD223E}"/>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27.10.2023</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F460AD96-4B2D-F3B4-EDC5-175D51CCEC54}"/>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2" name="Picture 1">
            <a:extLst>
              <a:ext uri="{FF2B5EF4-FFF2-40B4-BE49-F238E27FC236}">
                <a16:creationId xmlns:a16="http://schemas.microsoft.com/office/drawing/2014/main" id="{881A0DD9-AA9A-6272-DC63-7CB34325F1A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C990A06A-1725-BAC0-17BC-03E9D309BF7A}"/>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E40A3D1B-7F8C-E023-D97B-20738B00262B}"/>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3951D61D-340B-6438-88FD-981A6AD0F4BA}"/>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2C2EF1B4-A622-50AE-B55A-9E3F44018DB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C00F6579-8AF5-EB5D-15C9-3D97F1AD5B2D}"/>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3268889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948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380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51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0986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792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386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4650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652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31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0AC1664-6774-7802-7BFD-4B4AAF873DA3}"/>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7" name="Plassholder for tekst 15">
            <a:extLst>
              <a:ext uri="{FF2B5EF4-FFF2-40B4-BE49-F238E27FC236}">
                <a16:creationId xmlns:a16="http://schemas.microsoft.com/office/drawing/2014/main" id="{360E00A8-CA95-7CAB-28E0-9D2B7F0ECFBF}"/>
              </a:ext>
            </a:extLst>
          </p:cNvPr>
          <p:cNvSpPr>
            <a:spLocks noGrp="1"/>
          </p:cNvSpPr>
          <p:nvPr>
            <p:ph type="body" sz="quarter" idx="14" hasCustomPrompt="1"/>
          </p:nvPr>
        </p:nvSpPr>
        <p:spPr>
          <a:xfrm>
            <a:off x="8033685" y="271102"/>
            <a:ext cx="788478" cy="790782"/>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27.10.2023</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CCB9547E-773B-6449-2FAD-9EF079618EA9}"/>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
        <p:nvSpPr>
          <p:cNvPr id="2" name="TekstSylinder 1">
            <a:extLst>
              <a:ext uri="{FF2B5EF4-FFF2-40B4-BE49-F238E27FC236}">
                <a16:creationId xmlns:a16="http://schemas.microsoft.com/office/drawing/2014/main" id="{5D21937A-FAEE-9F4E-308C-DC98B3C9D782}"/>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BA301DCE-FE9D-2B40-1A74-941298EA0C73}"/>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18077DC4-60D7-B2F1-8996-B20CF20F3989}"/>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sp>
        <p:nvSpPr>
          <p:cNvPr id="9" name="TekstSylinder 1">
            <a:extLst>
              <a:ext uri="{FF2B5EF4-FFF2-40B4-BE49-F238E27FC236}">
                <a16:creationId xmlns:a16="http://schemas.microsoft.com/office/drawing/2014/main" id="{E5C41A18-3531-1BF7-F085-2ED0837D13C0}"/>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328998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1">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natur&#10;&#10;Beskrivelse som er generert med svært høy visshet">
            <a:extLst>
              <a:ext uri="{FF2B5EF4-FFF2-40B4-BE49-F238E27FC236}">
                <a16:creationId xmlns:a16="http://schemas.microsoft.com/office/drawing/2014/main" id="{5D7C791B-E956-4FB4-8B7A-1D12777F46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562990"/>
            <a:ext cx="9144000" cy="4016180"/>
          </a:xfrm>
          <a:prstGeom prst="rect">
            <a:avLst/>
          </a:prstGeom>
        </p:spPr>
      </p:pic>
      <p:pic>
        <p:nvPicPr>
          <p:cNvPr id="4" name="Bilde 3" descr="Et bilde som inneholder objekt&#10;&#10;Beskrivelse som er generert med høy visshet">
            <a:extLst>
              <a:ext uri="{FF2B5EF4-FFF2-40B4-BE49-F238E27FC236}">
                <a16:creationId xmlns:a16="http://schemas.microsoft.com/office/drawing/2014/main" id="{AEF774C9-26BF-4A38-BBCA-3F0F5F7E2D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2" name="Plassholder for tekst 10">
            <a:extLst>
              <a:ext uri="{FF2B5EF4-FFF2-40B4-BE49-F238E27FC236}">
                <a16:creationId xmlns:a16="http://schemas.microsoft.com/office/drawing/2014/main" id="{CDEAA417-39D1-4E1C-8F4E-D09C1BA4ABA7}"/>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B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 name="TekstSylinder 1">
            <a:extLst>
              <a:ext uri="{FF2B5EF4-FFF2-40B4-BE49-F238E27FC236}">
                <a16:creationId xmlns:a16="http://schemas.microsoft.com/office/drawing/2014/main" id="{F9752319-DDF5-4A1B-8641-0A17A134BF12}"/>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976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2">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re, utendørs, plante, grønn&#10;&#10;Beskrivelse som er generert med svært høy visshet">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562993"/>
            <a:ext cx="9144000" cy="4043297"/>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B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004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3">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innendørs&#10;&#10;Beskrivelse som er generert med høy visshet">
            <a:extLst>
              <a:ext uri="{FF2B5EF4-FFF2-40B4-BE49-F238E27FC236}">
                <a16:creationId xmlns:a16="http://schemas.microsoft.com/office/drawing/2014/main" id="{26C97B1B-8FEA-45A2-9E61-B42B8E208C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3" y="562989"/>
            <a:ext cx="9144001" cy="4016178"/>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B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A3B8B21F-4FDF-4E0A-9BF6-0FE65EE925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677AFB21-1083-4C70-8623-364214221F21}"/>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678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blue - 1">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EF88F4-2F4B-4CA0-B051-E1E58B65BE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62991"/>
            <a:ext cx="9144000" cy="405955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59548"/>
          </a:xfrm>
          <a:solidFill>
            <a:schemeClr val="accent1"/>
          </a:solidFill>
        </p:spPr>
        <p:txBody>
          <a:bodyPr anchor="b" anchorCtr="0"/>
          <a:lstStyle>
            <a:lvl1pPr marL="0" indent="0" algn="ctr">
              <a:lnSpc>
                <a:spcPct val="120000"/>
              </a:lnSpc>
              <a:spcBef>
                <a:spcPts val="0"/>
              </a:spcBef>
              <a:buNone/>
              <a:defRPr sz="105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chemeClr val="bg1"/>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27/10/2023</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2699647" y="563100"/>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4" name="Bilde 3" descr="Et bilde som inneholder kuppel, svart, bygning, innendørs&#10;&#10;Beskrivelse som er generert med svært høy visshet">
            <a:extLst>
              <a:ext uri="{FF2B5EF4-FFF2-40B4-BE49-F238E27FC236}">
                <a16:creationId xmlns:a16="http://schemas.microsoft.com/office/drawing/2014/main" id="{437CCA03-C942-4E35-A4A0-A979F13E07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7000" y="3512700"/>
            <a:ext cx="856267" cy="856267"/>
          </a:xfrm>
          <a:prstGeom prst="rect">
            <a:avLst/>
          </a:prstGeom>
        </p:spPr>
      </p:pic>
      <p:pic>
        <p:nvPicPr>
          <p:cNvPr id="14" name="Bilde 13" descr="Et bilde som inneholder innendørs&#10;&#10;Beskrivelse som er generert med høy visshet">
            <a:extLst>
              <a:ext uri="{FF2B5EF4-FFF2-40B4-BE49-F238E27FC236}">
                <a16:creationId xmlns:a16="http://schemas.microsoft.com/office/drawing/2014/main" id="{66473CF4-D307-436A-83DD-32496F42849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862553" y="3512430"/>
            <a:ext cx="4059263" cy="856537"/>
          </a:xfrm>
          <a:prstGeom prst="rect">
            <a:avLst/>
          </a:prstGeom>
        </p:spPr>
      </p:pic>
      <p:sp>
        <p:nvSpPr>
          <p:cNvPr id="13" name="TekstSylinder 12">
            <a:extLst>
              <a:ext uri="{FF2B5EF4-FFF2-40B4-BE49-F238E27FC236}">
                <a16:creationId xmlns:a16="http://schemas.microsoft.com/office/drawing/2014/main" id="{43EE50CF-99E5-4FC3-9ACA-334C379E6BBE}"/>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chemeClr val="bg1"/>
                </a:solidFill>
                <a:effectLst/>
                <a:latin typeface="Calibri" panose="020F0502020204030204" pitchFamily="34" charset="0"/>
                <a:ea typeface="+mn-ea"/>
                <a:cs typeface="Calibri" panose="020F0502020204030204" pitchFamily="34" charset="0"/>
              </a:rPr>
            </a:b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chemeClr val="bg1"/>
                </a:solidFill>
                <a:effectLst/>
                <a:latin typeface="Calibri" panose="020F0502020204030204" pitchFamily="34" charset="0"/>
                <a:ea typeface="+mn-ea"/>
                <a:cs typeface="Calibri" panose="020F0502020204030204" pitchFamily="34" charset="0"/>
              </a:rPr>
              <a:t>.</a:t>
            </a:r>
            <a:endParaRPr lang="nb-NO" sz="1013"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07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blue - 2">
    <p:bg>
      <p:bgPr>
        <a:solidFill>
          <a:schemeClr val="accent1"/>
        </a:solidFill>
        <a:effectLst/>
      </p:bgPr>
    </p:bg>
    <p:spTree>
      <p:nvGrpSpPr>
        <p:cNvPr id="1" name=""/>
        <p:cNvGrpSpPr/>
        <p:nvPr/>
      </p:nvGrpSpPr>
      <p:grpSpPr>
        <a:xfrm>
          <a:off x="0" y="0"/>
          <a:ext cx="0" cy="0"/>
          <a:chOff x="0" y="0"/>
          <a:chExt cx="0" cy="0"/>
        </a:xfrm>
      </p:grpSpPr>
      <p:pic>
        <p:nvPicPr>
          <p:cNvPr id="6" name="Bilde 5" descr="Et bilde som inneholder vann&#10;&#10;Beskrivelse som er generert med høy visshet">
            <a:extLst>
              <a:ext uri="{FF2B5EF4-FFF2-40B4-BE49-F238E27FC236}">
                <a16:creationId xmlns:a16="http://schemas.microsoft.com/office/drawing/2014/main" id="{9373F49D-38A1-4C96-AA4B-0DC72580B9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563295" y="-2000305"/>
            <a:ext cx="4017408" cy="914400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59548"/>
          </a:xfrm>
          <a:solidFill>
            <a:srgbClr val="001639"/>
          </a:solidFill>
        </p:spPr>
        <p:txBody>
          <a:bodyPr anchor="b" anchorCtr="0"/>
          <a:lstStyle>
            <a:lvl1pPr marL="0" indent="0" algn="ctr">
              <a:lnSpc>
                <a:spcPct val="120000"/>
              </a:lnSpc>
              <a:spcBef>
                <a:spcPts val="0"/>
              </a:spcBef>
              <a:buNone/>
              <a:defRPr sz="105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chemeClr val="bg1"/>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27/10/2023</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2699647" y="563100"/>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10" name="Bilde 9" descr="Et bilde som inneholder innendørs, vegg&#10;&#10;Beskrivelse som er generert med høy visshet">
            <a:extLst>
              <a:ext uri="{FF2B5EF4-FFF2-40B4-BE49-F238E27FC236}">
                <a16:creationId xmlns:a16="http://schemas.microsoft.com/office/drawing/2014/main" id="{F7D679CA-91A2-4136-A0E7-732651AA7E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62701" y="3512700"/>
            <a:ext cx="4059944" cy="856681"/>
          </a:xfrm>
          <a:prstGeom prst="rect">
            <a:avLst/>
          </a:prstGeom>
        </p:spPr>
      </p:pic>
      <p:pic>
        <p:nvPicPr>
          <p:cNvPr id="13" name="Bilde 12" descr="Et bilde som inneholder svart, bygning, innendørs, hvit&#10;&#10;Beskrivelse som er generert med svært høy visshet">
            <a:extLst>
              <a:ext uri="{FF2B5EF4-FFF2-40B4-BE49-F238E27FC236}">
                <a16:creationId xmlns:a16="http://schemas.microsoft.com/office/drawing/2014/main" id="{947E15F7-D111-4924-A964-1E1FB4A62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7000" y="3512700"/>
            <a:ext cx="856681" cy="856681"/>
          </a:xfrm>
          <a:prstGeom prst="rect">
            <a:avLst/>
          </a:prstGeom>
        </p:spPr>
      </p:pic>
      <p:sp>
        <p:nvSpPr>
          <p:cNvPr id="15" name="TekstSylinder 14">
            <a:extLst>
              <a:ext uri="{FF2B5EF4-FFF2-40B4-BE49-F238E27FC236}">
                <a16:creationId xmlns:a16="http://schemas.microsoft.com/office/drawing/2014/main" id="{A0DAB33A-4EE8-4FA8-BE92-34D3F47E485B}"/>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chemeClr val="bg1"/>
                </a:solidFill>
                <a:effectLst/>
                <a:latin typeface="Calibri" panose="020F0502020204030204" pitchFamily="34" charset="0"/>
                <a:ea typeface="+mn-ea"/>
                <a:cs typeface="Calibri" panose="020F0502020204030204" pitchFamily="34" charset="0"/>
              </a:rPr>
            </a:b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chemeClr val="bg1"/>
                </a:solidFill>
                <a:effectLst/>
                <a:latin typeface="Calibri" panose="020F0502020204030204" pitchFamily="34" charset="0"/>
                <a:ea typeface="+mn-ea"/>
                <a:cs typeface="Calibri" panose="020F0502020204030204" pitchFamily="34" charset="0"/>
              </a:rPr>
              <a:t>.</a:t>
            </a:r>
            <a:endParaRPr lang="nb-NO" sz="1013"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387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1">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natur&#10;&#10;Beskrivelse som er generert med svært høy visshet">
            <a:extLst>
              <a:ext uri="{FF2B5EF4-FFF2-40B4-BE49-F238E27FC236}">
                <a16:creationId xmlns:a16="http://schemas.microsoft.com/office/drawing/2014/main" id="{707F6009-38B5-4E51-B5A5-44697BC458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562990"/>
            <a:ext cx="9144000" cy="4016180"/>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7" name="Bilde 6" descr="Et bilde som inneholder objekt&#10;&#10;Beskrivelse som er generert med høy visshet">
            <a:extLst>
              <a:ext uri="{FF2B5EF4-FFF2-40B4-BE49-F238E27FC236}">
                <a16:creationId xmlns:a16="http://schemas.microsoft.com/office/drawing/2014/main" id="{FDF9ECBC-D439-4FB0-B173-B4C44E766D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8"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3"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504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2">
    <p:bg>
      <p:bgPr>
        <a:solidFill>
          <a:schemeClr val="bg1"/>
        </a:solidFill>
        <a:effectLst/>
      </p:bgPr>
    </p:bg>
    <p:spTree>
      <p:nvGrpSpPr>
        <p:cNvPr id="1" name=""/>
        <p:cNvGrpSpPr/>
        <p:nvPr/>
      </p:nvGrpSpPr>
      <p:grpSpPr>
        <a:xfrm>
          <a:off x="0" y="0"/>
          <a:ext cx="0" cy="0"/>
          <a:chOff x="0" y="0"/>
          <a:chExt cx="0" cy="0"/>
        </a:xfrm>
      </p:grpSpPr>
      <p:pic>
        <p:nvPicPr>
          <p:cNvPr id="10" name="Bilde 9" descr="Et bilde som inneholder tre, utendørs, plante, grønn&#10;&#10;Beskrivelse som er generert med svært høy visshet">
            <a:extLst>
              <a:ext uri="{FF2B5EF4-FFF2-40B4-BE49-F238E27FC236}">
                <a16:creationId xmlns:a16="http://schemas.microsoft.com/office/drawing/2014/main" id="{5251CAE5-647F-4BAF-8BEF-40D0A4415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562993"/>
            <a:ext cx="9144000" cy="4043297"/>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008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3">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innendørs&#10;&#10;Beskrivelse som er generert med høy visshet">
            <a:extLst>
              <a:ext uri="{FF2B5EF4-FFF2-40B4-BE49-F238E27FC236}">
                <a16:creationId xmlns:a16="http://schemas.microsoft.com/office/drawing/2014/main" id="{BE7280AD-5123-4622-8EFF-28039FE61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3" y="562989"/>
            <a:ext cx="9144001" cy="4016178"/>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chemeClr val="bg1"/>
          </a:solidFill>
        </p:spPr>
        <p:txBody>
          <a:bodyPr bIns="1432800" anchor="b" anchorCtr="0"/>
          <a:lstStyle>
            <a:lvl1pPr marL="0" indent="0" algn="ctr">
              <a:lnSpc>
                <a:spcPct val="120000"/>
              </a:lnSpc>
              <a:spcBef>
                <a:spcPts val="0"/>
              </a:spcBef>
              <a:buNone/>
              <a:defRPr sz="105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1245234"/>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81FC6E1B-D100-4399-AC39-4026CB1233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3388885"/>
            <a:ext cx="9144000" cy="1754615"/>
          </a:xfrm>
          <a:prstGeom prst="rect">
            <a:avLst/>
          </a:prstGeom>
        </p:spPr>
      </p:pic>
      <p:sp>
        <p:nvSpPr>
          <p:cNvPr id="12"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0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1">
    <p:bg>
      <p:bgPr>
        <a:solidFill>
          <a:schemeClr val="accent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0F45845-D725-4EC4-8F06-2817D4AC6F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62991"/>
            <a:ext cx="9144000" cy="405955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rgbClr val="001639"/>
          </a:solidFill>
        </p:spPr>
        <p:txBody>
          <a:bodyPr bIns="1432800" anchor="b" anchorCtr="0"/>
          <a:lstStyle>
            <a:lvl1pPr marL="0" indent="0" algn="ctr">
              <a:lnSpc>
                <a:spcPct val="120000"/>
              </a:lnSpc>
              <a:spcBef>
                <a:spcPts val="0"/>
              </a:spcBef>
              <a:buNone/>
              <a:defRPr sz="105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2699647" y="1245234"/>
            <a:ext cx="619588" cy="6218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kuppel, svart, bygning, innendørs&#10;&#10;Beskrivelse som er generert med svært høy visshet">
            <a:extLst>
              <a:ext uri="{FF2B5EF4-FFF2-40B4-BE49-F238E27FC236}">
                <a16:creationId xmlns:a16="http://schemas.microsoft.com/office/drawing/2014/main" id="{2F80301C-655D-4869-BA85-F7C3A156ED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7000" y="3512700"/>
            <a:ext cx="856267" cy="856267"/>
          </a:xfrm>
          <a:prstGeom prst="rect">
            <a:avLst/>
          </a:prstGeom>
        </p:spPr>
      </p:pic>
      <p:pic>
        <p:nvPicPr>
          <p:cNvPr id="12" name="Bilde 11" descr="Et bilde som inneholder innendørs&#10;&#10;Beskrivelse som er generert med høy visshet">
            <a:extLst>
              <a:ext uri="{FF2B5EF4-FFF2-40B4-BE49-F238E27FC236}">
                <a16:creationId xmlns:a16="http://schemas.microsoft.com/office/drawing/2014/main" id="{AAB683DD-B3E3-4630-B1F0-0572EA06E8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862553" y="3512430"/>
            <a:ext cx="4059263" cy="856537"/>
          </a:xfrm>
          <a:prstGeom prst="rect">
            <a:avLst/>
          </a:prstGeom>
        </p:spPr>
      </p:pic>
      <p:sp>
        <p:nvSpPr>
          <p:cNvPr id="14"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6"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675"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581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2">
    <p:bg>
      <p:bgPr>
        <a:solidFill>
          <a:schemeClr val="accent1"/>
        </a:solidFill>
        <a:effectLst/>
      </p:bgPr>
    </p:bg>
    <p:spTree>
      <p:nvGrpSpPr>
        <p:cNvPr id="1" name=""/>
        <p:cNvGrpSpPr/>
        <p:nvPr/>
      </p:nvGrpSpPr>
      <p:grpSpPr>
        <a:xfrm>
          <a:off x="0" y="0"/>
          <a:ext cx="0" cy="0"/>
          <a:chOff x="0" y="0"/>
          <a:chExt cx="0" cy="0"/>
        </a:xfrm>
      </p:grpSpPr>
      <p:pic>
        <p:nvPicPr>
          <p:cNvPr id="12" name="Bilde 11" descr="Et bilde som inneholder vann&#10;&#10;Beskrivelse som er generert med høy visshet">
            <a:extLst>
              <a:ext uri="{FF2B5EF4-FFF2-40B4-BE49-F238E27FC236}">
                <a16:creationId xmlns:a16="http://schemas.microsoft.com/office/drawing/2014/main" id="{F7BF02D8-FFD7-451C-888C-52CC43D0A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563295" y="-2000305"/>
            <a:ext cx="4017408" cy="9144001"/>
          </a:xfrm>
          <a:prstGeom prst="rect">
            <a:avLst/>
          </a:prstGeom>
        </p:spPr>
      </p:pic>
      <p:pic>
        <p:nvPicPr>
          <p:cNvPr id="5" name="Bilde 4" descr="Et bilde som inneholder innendørs, vegg&#10;&#10;Beskrivelse som er generert med høy visshet">
            <a:extLst>
              <a:ext uri="{FF2B5EF4-FFF2-40B4-BE49-F238E27FC236}">
                <a16:creationId xmlns:a16="http://schemas.microsoft.com/office/drawing/2014/main" id="{692EE514-2586-4121-B7A9-A33D30E737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2701" y="3512700"/>
            <a:ext cx="4059944" cy="856681"/>
          </a:xfrm>
          <a:prstGeom prst="rect">
            <a:avLst/>
          </a:prstGeom>
        </p:spPr>
      </p:pic>
      <p:pic>
        <p:nvPicPr>
          <p:cNvPr id="3" name="Bilde 2" descr="Et bilde som inneholder svart, bygning, innendørs, hvit&#10;&#10;Beskrivelse som er generert med svært høy visshet">
            <a:extLst>
              <a:ext uri="{FF2B5EF4-FFF2-40B4-BE49-F238E27FC236}">
                <a16:creationId xmlns:a16="http://schemas.microsoft.com/office/drawing/2014/main" id="{D1683D00-8821-4363-8658-F5DBC131C6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7000" y="3512700"/>
            <a:ext cx="856681" cy="85668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940318"/>
            <a:ext cx="3282980" cy="3285584"/>
          </a:xfrm>
          <a:solidFill>
            <a:srgbClr val="001639"/>
          </a:solidFill>
        </p:spPr>
        <p:txBody>
          <a:bodyPr bIns="1432800" anchor="b" anchorCtr="0"/>
          <a:lstStyle>
            <a:lvl1pPr marL="0" indent="0" algn="ctr">
              <a:lnSpc>
                <a:spcPct val="120000"/>
              </a:lnSpc>
              <a:spcBef>
                <a:spcPts val="0"/>
              </a:spcBef>
              <a:buNone/>
              <a:defRPr sz="105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2699647" y="1245234"/>
            <a:ext cx="619588" cy="62186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675"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01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7">
    <p:bg>
      <p:bgPr>
        <a:blipFill>
          <a:blip r:embed="rId2"/>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EDECAE9-FC10-5257-B226-28F52CFDC6D2}"/>
              </a:ext>
            </a:extLst>
          </p:cNvPr>
          <p:cNvSpPr/>
          <p:nvPr/>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540000" y="3216835"/>
            <a:ext cx="4580020" cy="338554"/>
          </a:xfrm>
        </p:spPr>
        <p:txBody>
          <a:bodyPr>
            <a:normAutofit/>
          </a:bodyPr>
          <a:lstStyle>
            <a:lvl1pPr marL="0" indent="0" algn="l">
              <a:lnSpc>
                <a:spcPct val="100000"/>
              </a:lnSpc>
              <a:buNone/>
              <a:defRPr sz="160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540000" y="1061884"/>
            <a:ext cx="4852737" cy="2086725"/>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8" name="Plassholder for dato 3">
            <a:extLst>
              <a:ext uri="{FF2B5EF4-FFF2-40B4-BE49-F238E27FC236}">
                <a16:creationId xmlns:a16="http://schemas.microsoft.com/office/drawing/2014/main" id="{0AE497B3-F9C6-0E2C-CB81-7F47015F4305}"/>
              </a:ext>
            </a:extLst>
          </p:cNvPr>
          <p:cNvSpPr>
            <a:spLocks noGrp="1"/>
          </p:cNvSpPr>
          <p:nvPr>
            <p:ph type="dt" sz="half" idx="10"/>
          </p:nvPr>
        </p:nvSpPr>
        <p:spPr>
          <a:xfrm>
            <a:off x="0" y="-123772"/>
            <a:ext cx="0" cy="15389"/>
          </a:xfrm>
        </p:spPr>
        <p:txBody>
          <a:bodyPr/>
          <a:lstStyle/>
          <a:p>
            <a:fld id="{20E1480F-2543-43D1-9570-AB7CDB9C541A}" type="datetime1">
              <a:rPr lang="nb-NO" smtClean="0"/>
              <a:t>27.10.2023</a:t>
            </a:fld>
            <a:endParaRPr lang="nb-NO"/>
          </a:p>
        </p:txBody>
      </p:sp>
      <p:sp>
        <p:nvSpPr>
          <p:cNvPr id="10" name="Plassholder for bunntekst 4">
            <a:extLst>
              <a:ext uri="{FF2B5EF4-FFF2-40B4-BE49-F238E27FC236}">
                <a16:creationId xmlns:a16="http://schemas.microsoft.com/office/drawing/2014/main" id="{7C45857F-9C70-0FF8-D8C1-AAC06F818DAD}"/>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4" name="TekstSylinder 12">
            <a:extLst>
              <a:ext uri="{FF2B5EF4-FFF2-40B4-BE49-F238E27FC236}">
                <a16:creationId xmlns:a16="http://schemas.microsoft.com/office/drawing/2014/main" id="{9E57F187-3F57-EC6B-37E1-82841498E5BC}"/>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2" name="Picture 1">
            <a:extLst>
              <a:ext uri="{FF2B5EF4-FFF2-40B4-BE49-F238E27FC236}">
                <a16:creationId xmlns:a16="http://schemas.microsoft.com/office/drawing/2014/main" id="{273C1A63-DD3B-4579-6C08-A1332BF070E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TekstSylinder 1">
            <a:extLst>
              <a:ext uri="{FF2B5EF4-FFF2-40B4-BE49-F238E27FC236}">
                <a16:creationId xmlns:a16="http://schemas.microsoft.com/office/drawing/2014/main" id="{9199B58F-B41C-1835-4132-1381BE489CF0}"/>
              </a:ext>
            </a:extLst>
          </p:cNvPr>
          <p:cNvSpPr txBox="1"/>
          <p:nvPr/>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
        <p:nvSpPr>
          <p:cNvPr id="3" name="Rektangel 10">
            <a:extLst>
              <a:ext uri="{FF2B5EF4-FFF2-40B4-BE49-F238E27FC236}">
                <a16:creationId xmlns:a16="http://schemas.microsoft.com/office/drawing/2014/main" id="{C09F5E8F-1B08-6D75-CAD9-2FBA41C8CD34}"/>
              </a:ext>
            </a:extLst>
          </p:cNvPr>
          <p:cNvSpPr/>
          <p:nvPr userDrawn="1"/>
        </p:nvSpPr>
        <p:spPr>
          <a:xfrm rot="5400000">
            <a:off x="1035000" y="-1035000"/>
            <a:ext cx="5144400" cy="72144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0" indent="0" algn="ctr">
              <a:lnSpc>
                <a:spcPct val="110000"/>
              </a:lnSpc>
              <a:spcBef>
                <a:spcPts val="0"/>
              </a:spcBef>
              <a:buFont typeface="Arial" panose="020B0604020202020204" pitchFamily="34" charset="0"/>
              <a:buNone/>
            </a:pPr>
            <a:endParaRPr lang="nb-NO" sz="100"/>
          </a:p>
        </p:txBody>
      </p:sp>
      <p:sp>
        <p:nvSpPr>
          <p:cNvPr id="5" name="TekstSylinder 12">
            <a:extLst>
              <a:ext uri="{FF2B5EF4-FFF2-40B4-BE49-F238E27FC236}">
                <a16:creationId xmlns:a16="http://schemas.microsoft.com/office/drawing/2014/main" id="{0A592E50-DF27-8FB3-8219-45B1BAFFF50D}"/>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265720F3-5FD1-3A8B-AC5F-8AFA11A3624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9" name="TekstSylinder 1">
            <a:extLst>
              <a:ext uri="{FF2B5EF4-FFF2-40B4-BE49-F238E27FC236}">
                <a16:creationId xmlns:a16="http://schemas.microsoft.com/office/drawing/2014/main" id="{4EDB3EAC-D700-130A-82CF-E5BA21FC746B}"/>
              </a:ext>
            </a:extLst>
          </p:cNvPr>
          <p:cNvSpPr txBox="1"/>
          <p:nvPr userDrawn="1"/>
        </p:nvSpPr>
        <p:spPr>
          <a:xfrm>
            <a:off x="0" y="-588365"/>
            <a:ext cx="5470582" cy="507831"/>
          </a:xfrm>
          <a:prstGeom prst="rect">
            <a:avLst/>
          </a:prstGeom>
          <a:solidFill>
            <a:schemeClr val="accent1"/>
          </a:solidFill>
        </p:spPr>
        <p:txBody>
          <a:bodyPr wrap="square" rtlCol="0">
            <a:spAutoFit/>
          </a:bodyPr>
          <a:lstStyle/>
          <a:p>
            <a:r>
              <a:rPr lang="nb-NO" dirty="0"/>
              <a:t>Right </a:t>
            </a:r>
            <a:r>
              <a:rPr lang="nb-NO" dirty="0" err="1"/>
              <a:t>click</a:t>
            </a:r>
            <a:r>
              <a:rPr lang="nb-NO" dirty="0"/>
              <a:t> </a:t>
            </a:r>
            <a:r>
              <a:rPr lang="nb-NO" dirty="0" err="1"/>
              <a:t>here</a:t>
            </a:r>
            <a:r>
              <a:rPr lang="nb-NO" dirty="0"/>
              <a:t> and </a:t>
            </a:r>
            <a:r>
              <a:rPr lang="nb-NO" dirty="0" err="1"/>
              <a:t>select</a:t>
            </a:r>
            <a:r>
              <a:rPr lang="nb-NO" dirty="0"/>
              <a:t> </a:t>
            </a:r>
            <a:r>
              <a:rPr lang="nb-NO" b="1" dirty="0"/>
              <a:t>«Format </a:t>
            </a:r>
            <a:r>
              <a:rPr lang="nb-NO" b="1" dirty="0" err="1"/>
              <a:t>Background</a:t>
            </a:r>
            <a:r>
              <a:rPr lang="nb-NO" b="1" dirty="0"/>
              <a:t>» -&gt; «</a:t>
            </a:r>
            <a:r>
              <a:rPr lang="nb-NO" b="1" dirty="0" err="1"/>
              <a:t>Fill</a:t>
            </a:r>
            <a:r>
              <a:rPr lang="nb-NO" b="1" dirty="0"/>
              <a:t>» </a:t>
            </a:r>
            <a:r>
              <a:rPr lang="nb-NO" dirty="0"/>
              <a:t>to </a:t>
            </a:r>
            <a:r>
              <a:rPr lang="nb-NO" dirty="0" err="1"/>
              <a:t>change</a:t>
            </a:r>
            <a:r>
              <a:rPr lang="nb-NO" dirty="0"/>
              <a:t> </a:t>
            </a:r>
            <a:r>
              <a:rPr lang="nb-NO" dirty="0" err="1"/>
              <a:t>background</a:t>
            </a:r>
            <a:r>
              <a:rPr lang="nb-NO" dirty="0"/>
              <a:t> </a:t>
            </a:r>
            <a:r>
              <a:rPr lang="nb-NO" dirty="0" err="1"/>
              <a:t>photo</a:t>
            </a:r>
            <a:endParaRPr lang="nb-NO" dirty="0"/>
          </a:p>
        </p:txBody>
      </p:sp>
    </p:spTree>
    <p:extLst>
      <p:ext uri="{BB962C8B-B14F-4D97-AF65-F5344CB8AC3E}">
        <p14:creationId xmlns:p14="http://schemas.microsoft.com/office/powerpoint/2010/main" val="19345162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113E4D0-90CC-42DB-8506-5F4D0C52056A}"/>
              </a:ext>
            </a:extLst>
          </p:cNvPr>
          <p:cNvSpPr>
            <a:spLocks noGrp="1"/>
          </p:cNvSpPr>
          <p:nvPr>
            <p:ph type="pic" sz="quarter" idx="13"/>
          </p:nvPr>
        </p:nvSpPr>
        <p:spPr>
          <a:xfrm>
            <a:off x="480123" y="1594670"/>
            <a:ext cx="8187803" cy="2983576"/>
          </a:xfrm>
          <a:prstGeom prst="rect">
            <a:avLst/>
          </a:prstGeom>
          <a:solidFill>
            <a:schemeClr val="bg1">
              <a:lumMod val="85000"/>
            </a:schemeClr>
          </a:solidFill>
        </p:spPr>
        <p:txBody>
          <a:bodyPr lIns="0" tIns="0" rIns="0" bIns="0"/>
          <a:lstStyle/>
          <a:p>
            <a:r>
              <a:rPr lang="en-US"/>
              <a:t>Click icon to add picture</a:t>
            </a:r>
            <a:endParaRPr lang="en-GB"/>
          </a:p>
        </p:txBody>
      </p:sp>
      <p:sp>
        <p:nvSpPr>
          <p:cNvPr id="9" name="Plassholder for lysbildenummer 8">
            <a:extLst>
              <a:ext uri="{FF2B5EF4-FFF2-40B4-BE49-F238E27FC236}">
                <a16:creationId xmlns:a16="http://schemas.microsoft.com/office/drawing/2014/main" id="{D19093E2-E366-40FE-99ED-6FB25DB6A1E3}"/>
              </a:ext>
            </a:extLst>
          </p:cNvPr>
          <p:cNvSpPr>
            <a:spLocks noGrp="1"/>
          </p:cNvSpPr>
          <p:nvPr>
            <p:ph type="sldNum" sz="quarter" idx="15"/>
          </p:nvPr>
        </p:nvSpPr>
        <p:spPr/>
        <p:txBody>
          <a:bodyPr/>
          <a:lstStyle>
            <a:lvl1pPr>
              <a:defRPr>
                <a:solidFill>
                  <a:srgbClr val="999999"/>
                </a:solidFill>
              </a:defRPr>
            </a:lvl1p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348127A3-C6BC-40E4-8E99-97A2D2E0D36A}"/>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8" name="Plassholder for tekst 10">
            <a:extLst>
              <a:ext uri="{FF2B5EF4-FFF2-40B4-BE49-F238E27FC236}">
                <a16:creationId xmlns:a16="http://schemas.microsoft.com/office/drawing/2014/main" id="{3B8CE43E-E286-4935-8B09-4FBDA65E220E}"/>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348100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box (centered vertic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6104" y="518773"/>
            <a:ext cx="6080171" cy="4040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26104" y="1615136"/>
            <a:ext cx="6080171"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1526104" y="855265"/>
            <a:ext cx="6080171" cy="239939"/>
          </a:xfrm>
        </p:spPr>
        <p:txBody>
          <a:bodyPr>
            <a:noAutofit/>
          </a:bodyPr>
          <a:lstStyle>
            <a:lvl1pPr marL="0" indent="0" algn="ctr">
              <a:buNone/>
              <a:defRPr sz="1500"/>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366277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122" y="1615136"/>
            <a:ext cx="4011347" cy="2964769"/>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4652531" y="1615136"/>
            <a:ext cx="4011347" cy="2964769"/>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1526104" y="518773"/>
            <a:ext cx="6080171" cy="404085"/>
          </a:xfrm>
        </p:spPr>
        <p:txBody>
          <a:bodyPr/>
          <a:lstStyle>
            <a:lvl1pPr algn="ctr">
              <a:defRPr>
                <a:solidFill>
                  <a:srgbClr val="001639"/>
                </a:solidFill>
              </a:defRPr>
            </a:lvl1pPr>
          </a:lstStyle>
          <a:p>
            <a:r>
              <a:rPr lang="en-US"/>
              <a:t>Click to edit Master title style</a:t>
            </a:r>
            <a:endParaRPr lang="en-US" dirty="0"/>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Edit Master text styles</a:t>
            </a:r>
          </a:p>
        </p:txBody>
      </p:sp>
    </p:spTree>
    <p:extLst>
      <p:ext uri="{BB962C8B-B14F-4D97-AF65-F5344CB8AC3E}">
        <p14:creationId xmlns:p14="http://schemas.microsoft.com/office/powerpoint/2010/main" val="25482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boxes (2/3+1/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123" y="1615136"/>
            <a:ext cx="5049860"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5692881" y="1615136"/>
            <a:ext cx="2970997" cy="2964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FE9C8424-4AF7-497F-86CC-A444E82B03F7}"/>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99A36ADE-E34E-4459-B320-B24C92DEC68D}"/>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Edit Master text styles</a:t>
            </a:r>
          </a:p>
        </p:txBody>
      </p:sp>
    </p:spTree>
    <p:extLst>
      <p:ext uri="{BB962C8B-B14F-4D97-AF65-F5344CB8AC3E}">
        <p14:creationId xmlns:p14="http://schemas.microsoft.com/office/powerpoint/2010/main" val="348398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boxes (3)">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Content Placeholder 1">
            <a:extLst>
              <a:ext uri="{FF2B5EF4-FFF2-40B4-BE49-F238E27FC236}">
                <a16:creationId xmlns:a16="http://schemas.microsoft.com/office/drawing/2014/main" id="{33B5FFD4-EDC3-4E93-95B1-F0B076A406FC}"/>
              </a:ext>
            </a:extLst>
          </p:cNvPr>
          <p:cNvSpPr>
            <a:spLocks noGrp="1"/>
          </p:cNvSpPr>
          <p:nvPr>
            <p:ph sz="quarter" idx="24"/>
          </p:nvPr>
        </p:nvSpPr>
        <p:spPr>
          <a:xfrm>
            <a:off x="480123" y="1615136"/>
            <a:ext cx="1929064" cy="2964769"/>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A497465F-1FEB-4C26-98B2-6BB27E6BAB65}"/>
              </a:ext>
            </a:extLst>
          </p:cNvPr>
          <p:cNvSpPr>
            <a:spLocks noGrp="1"/>
          </p:cNvSpPr>
          <p:nvPr>
            <p:ph sz="quarter" idx="25"/>
          </p:nvPr>
        </p:nvSpPr>
        <p:spPr>
          <a:xfrm>
            <a:off x="2560297" y="1615136"/>
            <a:ext cx="2979332" cy="2964769"/>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114AEE-6DA6-48C1-B28D-10C724BAE6DB}"/>
              </a:ext>
            </a:extLst>
          </p:cNvPr>
          <p:cNvSpPr>
            <a:spLocks noGrp="1"/>
          </p:cNvSpPr>
          <p:nvPr>
            <p:ph sz="quarter" idx="26"/>
          </p:nvPr>
        </p:nvSpPr>
        <p:spPr>
          <a:xfrm>
            <a:off x="5690738" y="1615136"/>
            <a:ext cx="2979332" cy="2964769"/>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43C44990-56B4-4EE6-8D6F-677272C491DF}"/>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D876354C-E3D0-4EC1-9517-CD24425B35F3}"/>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Edit Master text styles</a:t>
            </a:r>
          </a:p>
        </p:txBody>
      </p:sp>
    </p:spTree>
    <p:extLst>
      <p:ext uri="{BB962C8B-B14F-4D97-AF65-F5344CB8AC3E}">
        <p14:creationId xmlns:p14="http://schemas.microsoft.com/office/powerpoint/2010/main" val="218373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picture (right)">
    <p:bg>
      <p:bgPr>
        <a:solidFill>
          <a:schemeClr val="bg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B4E3BF12-7A32-4CAA-9FF1-4F157D7E8A32}"/>
              </a:ext>
            </a:extLst>
          </p:cNvPr>
          <p:cNvSpPr>
            <a:spLocks noGrp="1"/>
          </p:cNvSpPr>
          <p:nvPr>
            <p:ph type="body" sz="quarter" idx="22" hasCustomPrompt="1"/>
          </p:nvPr>
        </p:nvSpPr>
        <p:spPr>
          <a:xfrm>
            <a:off x="480122" y="1595230"/>
            <a:ext cx="297000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480122" y="2578501"/>
            <a:ext cx="297000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 name="Plassholder for bilde 1">
            <a:extLst>
              <a:ext uri="{FF2B5EF4-FFF2-40B4-BE49-F238E27FC236}">
                <a16:creationId xmlns:a16="http://schemas.microsoft.com/office/drawing/2014/main" id="{45359D3F-B21D-4264-A78F-5649202074F1}"/>
              </a:ext>
            </a:extLst>
          </p:cNvPr>
          <p:cNvSpPr>
            <a:spLocks noGrp="1"/>
          </p:cNvSpPr>
          <p:nvPr>
            <p:ph type="pic" sz="quarter" idx="21"/>
          </p:nvPr>
        </p:nvSpPr>
        <p:spPr>
          <a:xfrm>
            <a:off x="3603642" y="557278"/>
            <a:ext cx="5066429" cy="4022627"/>
          </a:xfrm>
          <a:prstGeom prst="rect">
            <a:avLst/>
          </a:prstGeom>
        </p:spPr>
        <p:txBody>
          <a:bodyPr lIns="0" tIns="0" rIns="0" bIns="0"/>
          <a:lstStyle/>
          <a:p>
            <a:r>
              <a:rPr lang="en-US"/>
              <a:t>Click icon to add picture</a:t>
            </a:r>
            <a:endParaRPr lang="nb-NO"/>
          </a:p>
        </p:txBody>
      </p:sp>
    </p:spTree>
    <p:extLst>
      <p:ext uri="{BB962C8B-B14F-4D97-AF65-F5344CB8AC3E}">
        <p14:creationId xmlns:p14="http://schemas.microsoft.com/office/powerpoint/2010/main" val="124638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diagram">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480122" y="2578501"/>
            <a:ext cx="297000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 name="Plassholder for diagram 1">
            <a:extLst>
              <a:ext uri="{FF2B5EF4-FFF2-40B4-BE49-F238E27FC236}">
                <a16:creationId xmlns:a16="http://schemas.microsoft.com/office/drawing/2014/main" id="{5BA4CC29-13D6-49E9-A49F-50067F0C517A}"/>
              </a:ext>
            </a:extLst>
          </p:cNvPr>
          <p:cNvSpPr>
            <a:spLocks noGrp="1"/>
          </p:cNvSpPr>
          <p:nvPr>
            <p:ph type="chart" sz="quarter" idx="21"/>
          </p:nvPr>
        </p:nvSpPr>
        <p:spPr>
          <a:xfrm>
            <a:off x="3603642" y="557278"/>
            <a:ext cx="5066429" cy="4022627"/>
          </a:xfrm>
          <a:prstGeom prst="rect">
            <a:avLst/>
          </a:prstGeom>
        </p:spPr>
        <p:txBody>
          <a:bodyPr lIns="0" tIns="0" rIns="0" bIns="0"/>
          <a:lstStyle/>
          <a:p>
            <a:r>
              <a:rPr lang="en-US"/>
              <a:t>Click icon to add chart</a:t>
            </a:r>
            <a:endParaRPr lang="nb-NO"/>
          </a:p>
        </p:txBody>
      </p:sp>
      <p:sp>
        <p:nvSpPr>
          <p:cNvPr id="14" name="Plassholder for tekst 3">
            <a:extLst>
              <a:ext uri="{FF2B5EF4-FFF2-40B4-BE49-F238E27FC236}">
                <a16:creationId xmlns:a16="http://schemas.microsoft.com/office/drawing/2014/main" id="{63A9AF0C-5C3B-4EC5-8C7C-D40E71206B81}"/>
              </a:ext>
            </a:extLst>
          </p:cNvPr>
          <p:cNvSpPr>
            <a:spLocks noGrp="1"/>
          </p:cNvSpPr>
          <p:nvPr>
            <p:ph type="body" sz="quarter" idx="22" hasCustomPrompt="1"/>
          </p:nvPr>
        </p:nvSpPr>
        <p:spPr>
          <a:xfrm>
            <a:off x="480122" y="1595230"/>
            <a:ext cx="297000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15048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boxes with text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19027"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608489"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5698223"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1519027"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1519027"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608489"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60848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5698223"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5698223"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itle 1">
            <a:extLst>
              <a:ext uri="{FF2B5EF4-FFF2-40B4-BE49-F238E27FC236}">
                <a16:creationId xmlns:a16="http://schemas.microsoft.com/office/drawing/2014/main" id="{360D47B6-C3A2-4F89-A150-1CF3E0EF7AFB}"/>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18" name="Plassholder for tekst 10">
            <a:extLst>
              <a:ext uri="{FF2B5EF4-FFF2-40B4-BE49-F238E27FC236}">
                <a16:creationId xmlns:a16="http://schemas.microsoft.com/office/drawing/2014/main" id="{E7DB124F-DD74-42D9-BF74-9A3142F55F0A}"/>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Edit Master text styles</a:t>
            </a:r>
          </a:p>
        </p:txBody>
      </p:sp>
    </p:spTree>
    <p:extLst>
      <p:ext uri="{BB962C8B-B14F-4D97-AF65-F5344CB8AC3E}">
        <p14:creationId xmlns:p14="http://schemas.microsoft.com/office/powerpoint/2010/main" val="29312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boxes with text and icon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129"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608489"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6738122"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479129"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47912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608489"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60848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6738122"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6738122"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ext Placeholder 16">
            <a:extLst>
              <a:ext uri="{FF2B5EF4-FFF2-40B4-BE49-F238E27FC236}">
                <a16:creationId xmlns:a16="http://schemas.microsoft.com/office/drawing/2014/main" id="{35A2A423-6735-4E43-8C6F-1D566B329624}"/>
              </a:ext>
            </a:extLst>
          </p:cNvPr>
          <p:cNvSpPr>
            <a:spLocks noGrp="1"/>
          </p:cNvSpPr>
          <p:nvPr>
            <p:ph type="body" sz="quarter" idx="28" hasCustomPrompt="1"/>
          </p:nvPr>
        </p:nvSpPr>
        <p:spPr>
          <a:xfrm rot="2700000">
            <a:off x="2781835" y="2351327"/>
            <a:ext cx="452152" cy="452159"/>
          </a:xfrm>
          <a:solidFill>
            <a:srgbClr val="001639"/>
          </a:solidFill>
        </p:spPr>
        <p:txBody>
          <a:bodyPr/>
          <a:lstStyle>
            <a:lvl1pPr marL="0" indent="0" rtl="0">
              <a:buNone/>
              <a:tabLst>
                <a:tab pos="300098" algn="l"/>
              </a:tabLst>
              <a:defRPr sz="100">
                <a:solidFill>
                  <a:srgbClr val="001639"/>
                </a:solidFill>
              </a:defRPr>
            </a:lvl1pPr>
          </a:lstStyle>
          <a:p>
            <a:pPr lvl="0"/>
            <a:r>
              <a:rPr lang="nb-NO" dirty="0"/>
              <a:t> </a:t>
            </a:r>
            <a:endParaRPr lang="en-GB" dirty="0"/>
          </a:p>
        </p:txBody>
      </p:sp>
      <p:sp>
        <p:nvSpPr>
          <p:cNvPr id="18" name="Picture Placeholder 12">
            <a:extLst>
              <a:ext uri="{FF2B5EF4-FFF2-40B4-BE49-F238E27FC236}">
                <a16:creationId xmlns:a16="http://schemas.microsoft.com/office/drawing/2014/main" id="{CC550244-8A13-46C2-B60F-B75FEEDDCE97}"/>
              </a:ext>
            </a:extLst>
          </p:cNvPr>
          <p:cNvSpPr>
            <a:spLocks noGrp="1"/>
          </p:cNvSpPr>
          <p:nvPr>
            <p:ph type="pic" sz="quarter" idx="29" hasCustomPrompt="1"/>
          </p:nvPr>
        </p:nvSpPr>
        <p:spPr>
          <a:xfrm>
            <a:off x="2844543" y="2429397"/>
            <a:ext cx="320551" cy="303404"/>
          </a:xfrm>
        </p:spPr>
        <p:txBody>
          <a:bodyPr/>
          <a:lstStyle>
            <a:lvl1pPr marL="0" indent="0" rtl="0">
              <a:buNone/>
              <a:defRPr>
                <a:solidFill>
                  <a:srgbClr val="001639"/>
                </a:solidFill>
              </a:defRPr>
            </a:lvl1pPr>
          </a:lstStyle>
          <a:p>
            <a:r>
              <a:rPr lang="nb-NO" dirty="0"/>
              <a:t> </a:t>
            </a:r>
            <a:endParaRPr lang="en-GB" dirty="0"/>
          </a:p>
        </p:txBody>
      </p:sp>
      <p:sp>
        <p:nvSpPr>
          <p:cNvPr id="19" name="Text Placeholder 16">
            <a:extLst>
              <a:ext uri="{FF2B5EF4-FFF2-40B4-BE49-F238E27FC236}">
                <a16:creationId xmlns:a16="http://schemas.microsoft.com/office/drawing/2014/main" id="{679FA3E0-B80C-4A16-AB99-91293479DDA1}"/>
              </a:ext>
            </a:extLst>
          </p:cNvPr>
          <p:cNvSpPr>
            <a:spLocks noGrp="1"/>
          </p:cNvSpPr>
          <p:nvPr>
            <p:ph type="body" sz="quarter" idx="30" hasCustomPrompt="1"/>
          </p:nvPr>
        </p:nvSpPr>
        <p:spPr>
          <a:xfrm rot="2700000">
            <a:off x="5918350" y="2347755"/>
            <a:ext cx="452152" cy="452159"/>
          </a:xfrm>
          <a:solidFill>
            <a:srgbClr val="001639"/>
          </a:solidFill>
        </p:spPr>
        <p:txBody>
          <a:bodyPr/>
          <a:lstStyle>
            <a:lvl1pPr marL="0" indent="0" rtl="0">
              <a:buNone/>
              <a:tabLst>
                <a:tab pos="300098" algn="l"/>
              </a:tabLst>
              <a:defRPr sz="100">
                <a:solidFill>
                  <a:srgbClr val="001639"/>
                </a:solidFill>
              </a:defRPr>
            </a:lvl1pPr>
          </a:lstStyle>
          <a:p>
            <a:pPr lvl="0"/>
            <a:r>
              <a:rPr lang="nb-NO" dirty="0"/>
              <a:t> </a:t>
            </a:r>
            <a:endParaRPr lang="en-GB" dirty="0"/>
          </a:p>
        </p:txBody>
      </p:sp>
      <p:sp>
        <p:nvSpPr>
          <p:cNvPr id="20" name="Picture Placeholder 12">
            <a:extLst>
              <a:ext uri="{FF2B5EF4-FFF2-40B4-BE49-F238E27FC236}">
                <a16:creationId xmlns:a16="http://schemas.microsoft.com/office/drawing/2014/main" id="{C86FCB76-50A7-485D-A422-E0A8E34E14CE}"/>
              </a:ext>
            </a:extLst>
          </p:cNvPr>
          <p:cNvSpPr>
            <a:spLocks noGrp="1"/>
          </p:cNvSpPr>
          <p:nvPr>
            <p:ph type="pic" sz="quarter" idx="31" hasCustomPrompt="1"/>
          </p:nvPr>
        </p:nvSpPr>
        <p:spPr>
          <a:xfrm>
            <a:off x="5981058" y="2425825"/>
            <a:ext cx="320551" cy="303404"/>
          </a:xfrm>
        </p:spPr>
        <p:txBody>
          <a:bodyPr/>
          <a:lstStyle>
            <a:lvl1pPr marL="0" indent="0" rtl="0">
              <a:buNone/>
              <a:defRPr>
                <a:solidFill>
                  <a:srgbClr val="001639"/>
                </a:solidFill>
              </a:defRPr>
            </a:lvl1pPr>
          </a:lstStyle>
          <a:p>
            <a:r>
              <a:rPr lang="nb-NO" dirty="0"/>
              <a:t> </a:t>
            </a:r>
            <a:endParaRPr lang="en-GB" dirty="0"/>
          </a:p>
        </p:txBody>
      </p:sp>
      <p:sp>
        <p:nvSpPr>
          <p:cNvPr id="21" name="Title 1">
            <a:extLst>
              <a:ext uri="{FF2B5EF4-FFF2-40B4-BE49-F238E27FC236}">
                <a16:creationId xmlns:a16="http://schemas.microsoft.com/office/drawing/2014/main" id="{CFC306AA-5B66-4860-AF29-D8D43AE5C5D5}"/>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22" name="Plassholder for tekst 10">
            <a:extLst>
              <a:ext uri="{FF2B5EF4-FFF2-40B4-BE49-F238E27FC236}">
                <a16:creationId xmlns:a16="http://schemas.microsoft.com/office/drawing/2014/main" id="{C61A1C00-E038-4BA5-8E4A-753005E661A1}"/>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Edit Master text styles</a:t>
            </a:r>
          </a:p>
        </p:txBody>
      </p:sp>
    </p:spTree>
    <p:extLst>
      <p:ext uri="{BB962C8B-B14F-4D97-AF65-F5344CB8AC3E}">
        <p14:creationId xmlns:p14="http://schemas.microsoft.com/office/powerpoint/2010/main" val="40534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856"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2563409" y="1615136"/>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476856"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476856"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2563409"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2563409"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4648637" y="1619603"/>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6735190" y="1619603"/>
            <a:ext cx="1927023" cy="1928575"/>
          </a:xfrm>
        </p:spPr>
        <p:txBody>
          <a:bodyPr/>
          <a:lstStyle>
            <a:lvl1pPr algn="ctr">
              <a:spcBef>
                <a:spcPts val="375"/>
              </a:spcBef>
              <a:defRPr>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05F8D07D-7E68-42CE-A984-D143225D3C1C}"/>
              </a:ext>
            </a:extLst>
          </p:cNvPr>
          <p:cNvSpPr>
            <a:spLocks noGrp="1"/>
          </p:cNvSpPr>
          <p:nvPr>
            <p:ph type="body" sz="quarter" idx="27"/>
          </p:nvPr>
        </p:nvSpPr>
        <p:spPr>
          <a:xfrm>
            <a:off x="4648637"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tekst 3">
            <a:extLst>
              <a:ext uri="{FF2B5EF4-FFF2-40B4-BE49-F238E27FC236}">
                <a16:creationId xmlns:a16="http://schemas.microsoft.com/office/drawing/2014/main" id="{441FAC80-D31E-4FB4-A07A-D2F30B599A05}"/>
              </a:ext>
            </a:extLst>
          </p:cNvPr>
          <p:cNvSpPr>
            <a:spLocks noGrp="1"/>
          </p:cNvSpPr>
          <p:nvPr>
            <p:ph type="body" sz="quarter" idx="28"/>
          </p:nvPr>
        </p:nvSpPr>
        <p:spPr>
          <a:xfrm>
            <a:off x="4648637"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tekst 3">
            <a:extLst>
              <a:ext uri="{FF2B5EF4-FFF2-40B4-BE49-F238E27FC236}">
                <a16:creationId xmlns:a16="http://schemas.microsoft.com/office/drawing/2014/main" id="{15B89517-D6A2-4CED-919A-A87886AFAF23}"/>
              </a:ext>
            </a:extLst>
          </p:cNvPr>
          <p:cNvSpPr>
            <a:spLocks noGrp="1"/>
          </p:cNvSpPr>
          <p:nvPr>
            <p:ph type="body" sz="quarter" idx="29"/>
          </p:nvPr>
        </p:nvSpPr>
        <p:spPr>
          <a:xfrm>
            <a:off x="6735190" y="3668741"/>
            <a:ext cx="1927023" cy="161601"/>
          </a:xfrm>
        </p:spPr>
        <p:txBody>
          <a:bodyPr>
            <a:spAutoFit/>
          </a:bodyPr>
          <a:lstStyle>
            <a:lvl1pPr marL="0" indent="0" algn="ctr">
              <a:spcBef>
                <a:spcPts val="0"/>
              </a:spcBef>
              <a:buNone/>
              <a:defRPr sz="105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tekst 3">
            <a:extLst>
              <a:ext uri="{FF2B5EF4-FFF2-40B4-BE49-F238E27FC236}">
                <a16:creationId xmlns:a16="http://schemas.microsoft.com/office/drawing/2014/main" id="{CEF697D1-58DB-477B-8E6F-34DA3D7B16F1}"/>
              </a:ext>
            </a:extLst>
          </p:cNvPr>
          <p:cNvSpPr>
            <a:spLocks noGrp="1"/>
          </p:cNvSpPr>
          <p:nvPr>
            <p:ph type="body" sz="quarter" idx="30"/>
          </p:nvPr>
        </p:nvSpPr>
        <p:spPr>
          <a:xfrm>
            <a:off x="6735190" y="3923564"/>
            <a:ext cx="1927023" cy="657539"/>
          </a:xfrm>
        </p:spPr>
        <p:txBody>
          <a:bodyPr>
            <a:noAutofit/>
          </a:bodyPr>
          <a:lstStyle>
            <a:lvl1pPr marL="0" indent="0" algn="ctr">
              <a:lnSpc>
                <a:spcPct val="95000"/>
              </a:lnSpc>
              <a:spcBef>
                <a:spcPts val="0"/>
              </a:spcBef>
              <a:spcAft>
                <a:spcPts val="300"/>
              </a:spcAft>
              <a:buNone/>
              <a:defRPr sz="863"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1526104" y="518773"/>
            <a:ext cx="6080171" cy="404085"/>
          </a:xfrm>
        </p:spPr>
        <p:txBody>
          <a:bodyPr/>
          <a:lstStyle>
            <a:lvl1pPr>
              <a:defRPr>
                <a:solidFill>
                  <a:srgbClr val="001639"/>
                </a:solidFill>
              </a:defRPr>
            </a:lvl1pPr>
          </a:lstStyle>
          <a:p>
            <a:r>
              <a:rPr lang="en-US"/>
              <a:t>Click to edit Master title style</a:t>
            </a:r>
            <a:endParaRPr lang="en-US" dirty="0"/>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rgbClr val="001639"/>
                </a:solidFill>
              </a:defRPr>
            </a:lvl1pPr>
          </a:lstStyle>
          <a:p>
            <a:pPr lvl="0"/>
            <a:r>
              <a:rPr lang="en-US"/>
              <a:t>Edit Master text styles</a:t>
            </a:r>
          </a:p>
        </p:txBody>
      </p:sp>
    </p:spTree>
    <p:extLst>
      <p:ext uri="{BB962C8B-B14F-4D97-AF65-F5344CB8AC3E}">
        <p14:creationId xmlns:p14="http://schemas.microsoft.com/office/powerpoint/2010/main" val="286335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green">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BD2968B0-806C-A120-8476-AA19F3559388}"/>
              </a:ext>
            </a:extLst>
          </p:cNvPr>
          <p:cNvSpPr/>
          <p:nvPr/>
        </p:nvSpPr>
        <p:spPr>
          <a:xfrm rot="5400000">
            <a:off x="2000250" y="-2000250"/>
            <a:ext cx="5143500" cy="914400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2">
            <a:extLst>
              <a:ext uri="{FF2B5EF4-FFF2-40B4-BE49-F238E27FC236}">
                <a16:creationId xmlns:a16="http://schemas.microsoft.com/office/drawing/2014/main" id="{9AD3EF47-040A-5901-A663-F845A163B478}"/>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Light" panose="020F0302020204030204" pitchFamily="34" charset="0"/>
                <a:cs typeface="Calibri Light" panose="020F0302020204030204" pitchFamily="34" charset="0"/>
              </a:rPr>
              <a:t>KONGSBERG PROPRIETARY:  </a:t>
            </a:r>
            <a:r>
              <a:rPr lang="en-GB" sz="450" b="0" i="0" kern="1200" spc="20" baseline="0" dirty="0">
                <a:solidFill>
                  <a:schemeClr val="bg1"/>
                </a:solidFill>
                <a:effectLst/>
                <a:latin typeface="Calibri Light" panose="020F0302020204030204" pitchFamily="34" charset="0"/>
                <a:cs typeface="Calibri Light" panose="020F03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2022 KONGSBERG – All rights reserved</a:t>
            </a:r>
            <a:r>
              <a:rPr lang="en-GB" sz="450" b="0" i="0" kern="1200" dirty="0">
                <a:solidFill>
                  <a:schemeClr val="bg1"/>
                </a:solidFill>
                <a:effectLst/>
                <a:latin typeface="Calibri Light" panose="020F0302020204030204" pitchFamily="34" charset="0"/>
                <a:cs typeface="Calibri Light" panose="020F0302020204030204" pitchFamily="34" charset="0"/>
              </a:rPr>
              <a:t>.</a:t>
            </a:r>
            <a:endParaRPr lang="nb-NO" sz="900" dirty="0">
              <a:solidFill>
                <a:schemeClr val="bg1"/>
              </a:solidFill>
              <a:latin typeface="Calibri Light" panose="020F0302020204030204" pitchFamily="34" charset="0"/>
              <a:cs typeface="Calibri Light" panose="020F0302020204030204" pitchFamily="34" charset="0"/>
            </a:endParaRPr>
          </a:p>
        </p:txBody>
      </p:sp>
      <p:pic>
        <p:nvPicPr>
          <p:cNvPr id="12" name="Picture 1">
            <a:extLst>
              <a:ext uri="{FF2B5EF4-FFF2-40B4-BE49-F238E27FC236}">
                <a16:creationId xmlns:a16="http://schemas.microsoft.com/office/drawing/2014/main" id="{5B22F577-EDE1-9B9F-9E08-A7E1673848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4" name="Plassholder for dato 3">
            <a:extLst>
              <a:ext uri="{FF2B5EF4-FFF2-40B4-BE49-F238E27FC236}">
                <a16:creationId xmlns:a16="http://schemas.microsoft.com/office/drawing/2014/main" id="{1676C891-4769-E0AF-63B5-BA1877DFB86D}"/>
              </a:ext>
            </a:extLst>
          </p:cNvPr>
          <p:cNvSpPr>
            <a:spLocks noGrp="1"/>
          </p:cNvSpPr>
          <p:nvPr>
            <p:ph type="dt" sz="half" idx="10"/>
          </p:nvPr>
        </p:nvSpPr>
        <p:spPr/>
        <p:txBody>
          <a:bodyPr/>
          <a:lstStyle/>
          <a:p>
            <a:fld id="{20E1480F-2543-43D1-9570-AB7CDB9C541A}" type="datetime1">
              <a:rPr lang="nb-NO" smtClean="0"/>
              <a:t>27.10.2023</a:t>
            </a:fld>
            <a:endParaRPr lang="nb-NO"/>
          </a:p>
        </p:txBody>
      </p:sp>
      <p:sp>
        <p:nvSpPr>
          <p:cNvPr id="6" name="Plassholder for lysbildenummer 5">
            <a:extLst>
              <a:ext uri="{FF2B5EF4-FFF2-40B4-BE49-F238E27FC236}">
                <a16:creationId xmlns:a16="http://schemas.microsoft.com/office/drawing/2014/main" id="{FF16607B-03B3-0CD5-C9ED-EBBEAC3404AF}"/>
              </a:ext>
            </a:extLst>
          </p:cNvPr>
          <p:cNvSpPr>
            <a:spLocks noGrp="1"/>
          </p:cNvSpPr>
          <p:nvPr>
            <p:ph type="sldNum" sz="quarter" idx="12"/>
          </p:nvPr>
        </p:nvSpPr>
        <p:spPr/>
        <p:txBody>
          <a:bodyPr/>
          <a:lstStyle/>
          <a:p>
            <a:fld id="{75567799-16DF-41EB-91D4-5F77DECB4B9E}" type="slidenum">
              <a:rPr lang="nb-NO" smtClean="0"/>
              <a:t>‹#›</a:t>
            </a:fld>
            <a:endParaRPr lang="nb-NO"/>
          </a:p>
        </p:txBody>
      </p:sp>
      <p:sp>
        <p:nvSpPr>
          <p:cNvPr id="13" name="Undertittel 2">
            <a:extLst>
              <a:ext uri="{FF2B5EF4-FFF2-40B4-BE49-F238E27FC236}">
                <a16:creationId xmlns:a16="http://schemas.microsoft.com/office/drawing/2014/main" id="{384F025F-44F0-25C3-6ECC-8DAD0F06614C}"/>
              </a:ext>
            </a:extLst>
          </p:cNvPr>
          <p:cNvSpPr>
            <a:spLocks noGrp="1"/>
          </p:cNvSpPr>
          <p:nvPr>
            <p:ph type="subTitle" idx="1"/>
          </p:nvPr>
        </p:nvSpPr>
        <p:spPr>
          <a:xfrm>
            <a:off x="692400" y="3369235"/>
            <a:ext cx="4580020" cy="338554"/>
          </a:xfrm>
        </p:spPr>
        <p:txBody>
          <a:bodyPr>
            <a:normAutofit/>
          </a:bodyPr>
          <a:lstStyle>
            <a:lvl1pPr marL="0" indent="0" algn="l">
              <a:lnSpc>
                <a:spcPct val="100000"/>
              </a:lnSpc>
              <a:buNone/>
              <a:defRPr sz="1600">
                <a:solidFill>
                  <a:srgbClr val="014A4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dirty="0"/>
          </a:p>
        </p:txBody>
      </p:sp>
      <p:sp>
        <p:nvSpPr>
          <p:cNvPr id="16" name="Tittel 1">
            <a:extLst>
              <a:ext uri="{FF2B5EF4-FFF2-40B4-BE49-F238E27FC236}">
                <a16:creationId xmlns:a16="http://schemas.microsoft.com/office/drawing/2014/main" id="{AE01B60E-C591-673B-9D8E-8E7B59C0E4CD}"/>
              </a:ext>
            </a:extLst>
          </p:cNvPr>
          <p:cNvSpPr>
            <a:spLocks noGrp="1"/>
          </p:cNvSpPr>
          <p:nvPr>
            <p:ph type="ctrTitle"/>
          </p:nvPr>
        </p:nvSpPr>
        <p:spPr>
          <a:xfrm>
            <a:off x="692399" y="1912582"/>
            <a:ext cx="6193350" cy="1421928"/>
          </a:xfrm>
        </p:spPr>
        <p:txBody>
          <a:bodyPr anchor="t">
            <a:normAutofit/>
          </a:bodyPr>
          <a:lstStyle>
            <a:lvl1pPr algn="l">
              <a:lnSpc>
                <a:spcPct val="90000"/>
              </a:lnSpc>
              <a:defRPr sz="4800">
                <a:solidFill>
                  <a:schemeClr val="lt1"/>
                </a:solidFill>
              </a:defRPr>
            </a:lvl1pPr>
          </a:lstStyle>
          <a:p>
            <a:r>
              <a:rPr lang="en-US"/>
              <a:t>Click to edit Master title style</a:t>
            </a:r>
            <a:endParaRPr lang="nb-NO" dirty="0"/>
          </a:p>
        </p:txBody>
      </p:sp>
      <p:sp>
        <p:nvSpPr>
          <p:cNvPr id="3" name="Plassholder for bunntekst 4">
            <a:extLst>
              <a:ext uri="{FF2B5EF4-FFF2-40B4-BE49-F238E27FC236}">
                <a16:creationId xmlns:a16="http://schemas.microsoft.com/office/drawing/2014/main" id="{59EE826A-BB45-384B-096A-9BA0513B44DF}"/>
              </a:ext>
            </a:extLst>
          </p:cNvPr>
          <p:cNvSpPr>
            <a:spLocks noGrp="1"/>
          </p:cNvSpPr>
          <p:nvPr>
            <p:ph type="ftr" sz="quarter" idx="11"/>
          </p:nvPr>
        </p:nvSpPr>
        <p:spPr>
          <a:xfrm>
            <a:off x="0" y="-123772"/>
            <a:ext cx="0" cy="0"/>
          </a:xfrm>
        </p:spPr>
        <p:txBody>
          <a:bodyPr lIns="0" tIns="0" rIns="0" bIns="0"/>
          <a:lstStyle>
            <a:lvl1pPr>
              <a:defRPr sz="100"/>
            </a:lvl1pPr>
          </a:lstStyle>
          <a:p>
            <a:endParaRPr lang="nb-NO" dirty="0"/>
          </a:p>
        </p:txBody>
      </p:sp>
      <p:sp>
        <p:nvSpPr>
          <p:cNvPr id="5" name="Rectangle 15">
            <a:extLst>
              <a:ext uri="{FF2B5EF4-FFF2-40B4-BE49-F238E27FC236}">
                <a16:creationId xmlns:a16="http://schemas.microsoft.com/office/drawing/2014/main" id="{7AB31345-5EF3-1491-6C31-D2575A3BB610}"/>
              </a:ext>
            </a:extLst>
          </p:cNvPr>
          <p:cNvSpPr/>
          <p:nvPr userDrawn="1"/>
        </p:nvSpPr>
        <p:spPr>
          <a:xfrm rot="5400000">
            <a:off x="2000250" y="-2000250"/>
            <a:ext cx="5143500" cy="9144000"/>
          </a:xfrm>
          <a:prstGeom prst="rect">
            <a:avLst/>
          </a:prstGeom>
          <a:solidFill>
            <a:srgbClr val="08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12">
            <a:extLst>
              <a:ext uri="{FF2B5EF4-FFF2-40B4-BE49-F238E27FC236}">
                <a16:creationId xmlns:a16="http://schemas.microsoft.com/office/drawing/2014/main" id="{793AFC15-160B-EBBE-FBE0-1F06E817953A}"/>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Light" panose="020F0302020204030204" pitchFamily="34" charset="0"/>
                <a:cs typeface="Calibri Light" panose="020F0302020204030204" pitchFamily="34" charset="0"/>
              </a:rPr>
              <a:t>KONGSBERG PROPRIETARY:  </a:t>
            </a:r>
            <a:r>
              <a:rPr lang="en-GB" sz="450" b="0" i="0" kern="1200" spc="20" baseline="0" dirty="0">
                <a:solidFill>
                  <a:schemeClr val="bg1"/>
                </a:solidFill>
                <a:effectLst/>
                <a:latin typeface="Calibri Light" panose="020F0302020204030204" pitchFamily="34" charset="0"/>
                <a:cs typeface="Calibri Light" panose="020F03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2022 KONGSBERG – All rights reserved</a:t>
            </a:r>
            <a:r>
              <a:rPr lang="en-GB" sz="450" b="0" i="0" kern="1200" dirty="0">
                <a:solidFill>
                  <a:schemeClr val="bg1"/>
                </a:solidFill>
                <a:effectLst/>
                <a:latin typeface="Calibri Light" panose="020F0302020204030204" pitchFamily="34" charset="0"/>
                <a:cs typeface="Calibri Light" panose="020F0302020204030204" pitchFamily="34" charset="0"/>
              </a:rPr>
              <a:t>.</a:t>
            </a:r>
            <a:endParaRPr lang="nb-NO" sz="900" dirty="0">
              <a:solidFill>
                <a:schemeClr val="bg1"/>
              </a:solidFill>
              <a:latin typeface="Calibri Light" panose="020F0302020204030204" pitchFamily="34" charset="0"/>
              <a:cs typeface="Calibri Light" panose="020F0302020204030204" pitchFamily="34" charset="0"/>
            </a:endParaRPr>
          </a:p>
        </p:txBody>
      </p:sp>
      <p:pic>
        <p:nvPicPr>
          <p:cNvPr id="8" name="Picture 1">
            <a:extLst>
              <a:ext uri="{FF2B5EF4-FFF2-40B4-BE49-F238E27FC236}">
                <a16:creationId xmlns:a16="http://schemas.microsoft.com/office/drawing/2014/main" id="{2BC44C9B-86BF-D319-3E59-8421FAC933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34160814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New chapter, light blu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327227" y="930583"/>
            <a:ext cx="3278408" cy="3282980"/>
          </a:xfrm>
          <a:prstGeom prst="rect">
            <a:avLst/>
          </a:prstGeom>
          <a:solidFill>
            <a:srgbClr val="50BFD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1673195" y="1244215"/>
            <a:ext cx="619588" cy="62186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327226" y="1866081"/>
            <a:ext cx="3279052" cy="2188712"/>
          </a:xfrm>
        </p:spPr>
        <p:txBody>
          <a:bodyPr lIns="360000" rIns="360000" bIns="432000" anchor="ctr" anchorCtr="0">
            <a:normAutofit/>
          </a:bodyPr>
          <a:lstStyle>
            <a:lvl1pPr marL="0" indent="0" algn="ctr">
              <a:lnSpc>
                <a:spcPct val="120000"/>
              </a:lnSpc>
              <a:buNone/>
              <a:defRPr sz="225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8"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9"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1"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215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New chapter,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327227" y="930583"/>
            <a:ext cx="3278408" cy="3282980"/>
          </a:xfrm>
          <a:prstGeom prst="rect">
            <a:avLst/>
          </a:prstGeom>
          <a:solidFill>
            <a:srgbClr val="001639"/>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327226" y="1866081"/>
            <a:ext cx="3279052" cy="2188712"/>
          </a:xfrm>
        </p:spPr>
        <p:txBody>
          <a:bodyPr lIns="360000" rIns="360000" bIns="432000" anchor="ctr" anchorCtr="0">
            <a:normAutofit/>
          </a:bodyPr>
          <a:lstStyle>
            <a:lvl1pPr marL="0" indent="0" algn="ctr">
              <a:lnSpc>
                <a:spcPct val="12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87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ew chapter,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2561964" y="562635"/>
            <a:ext cx="6582037" cy="4020611"/>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327227" y="930583"/>
            <a:ext cx="3278408" cy="3282980"/>
          </a:xfrm>
          <a:prstGeom prst="rect">
            <a:avLst/>
          </a:prstGeom>
          <a:solidFill>
            <a:srgbClr val="A6845C"/>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1673195" y="1244215"/>
            <a:ext cx="619588" cy="62186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327226" y="1866081"/>
            <a:ext cx="3279052" cy="2188712"/>
          </a:xfrm>
        </p:spPr>
        <p:txBody>
          <a:bodyPr lIns="360000" rIns="360000" bIns="432000" anchor="ctr" anchorCtr="0">
            <a:normAutofit/>
          </a:bodyPr>
          <a:lstStyle>
            <a:lvl1pPr marL="0" indent="0" algn="ctr">
              <a:lnSpc>
                <a:spcPct val="120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4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4651188" y="562637"/>
            <a:ext cx="4012691" cy="1932309"/>
          </a:xfrm>
          <a:solidFill>
            <a:schemeClr val="accent2"/>
          </a:solidFill>
        </p:spPr>
        <p:txBody>
          <a:bodyPr lIns="144000" tIns="90000" rIns="144000" bIns="90000" anchor="t" anchorCtr="0"/>
          <a:lstStyle>
            <a:lvl1pPr algn="l">
              <a:defRPr sz="2250" b="1"/>
            </a:lvl1pPr>
            <a:lvl2pPr algn="l">
              <a:defRPr sz="15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4651188" y="2652425"/>
            <a:ext cx="4012691" cy="1932309"/>
          </a:xfrm>
          <a:solidFill>
            <a:schemeClr val="accent2"/>
          </a:solidFill>
        </p:spPr>
        <p:txBody>
          <a:bodyPr lIns="144000" tIns="90000" rIns="144000" bIns="90000" anchor="b" anchorCtr="0"/>
          <a:lstStyle>
            <a:lvl1pPr algn="l">
              <a:defRPr sz="2250" b="1"/>
            </a:lvl1pPr>
            <a:lvl2pPr algn="l">
              <a:defRPr sz="15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2565654" y="562637"/>
            <a:ext cx="1927159" cy="1932309"/>
          </a:xfrm>
          <a:solidFill>
            <a:schemeClr val="accent2"/>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2565654" y="2652425"/>
            <a:ext cx="1927159" cy="1932309"/>
          </a:xfrm>
          <a:solidFill>
            <a:schemeClr val="accent2"/>
          </a:solidFill>
        </p:spPr>
        <p:txBody>
          <a:bodyPr lIns="144000" tIns="90000" rIns="144000" bIns="90000" anchor="b"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3728283" y="1728046"/>
            <a:ext cx="1687434" cy="168740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4127854"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4243941"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7" name="Plassholder for tekst 10">
            <a:extLst>
              <a:ext uri="{FF2B5EF4-FFF2-40B4-BE49-F238E27FC236}">
                <a16:creationId xmlns:a16="http://schemas.microsoft.com/office/drawing/2014/main" id="{0AC81652-F3EB-4D17-A72C-500EA3DB16C1}"/>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B944CEE7-FF22-4AF9-BFD1-50E6B7A9D353}"/>
              </a:ext>
            </a:extLst>
          </p:cNvPr>
          <p:cNvSpPr>
            <a:spLocks noGrp="1"/>
          </p:cNvSpPr>
          <p:nvPr>
            <p:ph type="body" sz="quarter" idx="33"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49363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pecial slide short title, picture only">
    <p:bg>
      <p:bgPr>
        <a:solidFill>
          <a:schemeClr val="bg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3D536C38-58C0-4D1D-8293-E2010EBB867E}"/>
              </a:ext>
            </a:extLst>
          </p:cNvPr>
          <p:cNvSpPr>
            <a:spLocks noGrp="1"/>
          </p:cNvSpPr>
          <p:nvPr>
            <p:ph type="pic" sz="quarter" idx="36"/>
          </p:nvPr>
        </p:nvSpPr>
        <p:spPr>
          <a:xfrm>
            <a:off x="2565655" y="562637"/>
            <a:ext cx="1927159"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9" name="Plassholder for bilde 8">
            <a:extLst>
              <a:ext uri="{FF2B5EF4-FFF2-40B4-BE49-F238E27FC236}">
                <a16:creationId xmlns:a16="http://schemas.microsoft.com/office/drawing/2014/main" id="{4B5AF019-7FDC-49FE-9A58-25C113B29E90}"/>
              </a:ext>
            </a:extLst>
          </p:cNvPr>
          <p:cNvSpPr>
            <a:spLocks noGrp="1"/>
          </p:cNvSpPr>
          <p:nvPr>
            <p:ph type="pic" sz="quarter" idx="35"/>
          </p:nvPr>
        </p:nvSpPr>
        <p:spPr>
          <a:xfrm>
            <a:off x="2565655" y="2652425"/>
            <a:ext cx="1927159"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3" name="Plassholder for bilde 2">
            <a:extLst>
              <a:ext uri="{FF2B5EF4-FFF2-40B4-BE49-F238E27FC236}">
                <a16:creationId xmlns:a16="http://schemas.microsoft.com/office/drawing/2014/main" id="{8080A9CE-F63A-47AF-805C-C756D055EF5E}"/>
              </a:ext>
            </a:extLst>
          </p:cNvPr>
          <p:cNvSpPr>
            <a:spLocks noGrp="1"/>
          </p:cNvSpPr>
          <p:nvPr>
            <p:ph type="pic" sz="quarter" idx="33"/>
          </p:nvPr>
        </p:nvSpPr>
        <p:spPr>
          <a:xfrm>
            <a:off x="4651189" y="2652425"/>
            <a:ext cx="4012691"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5" name="Plassholder for bilde 4">
            <a:extLst>
              <a:ext uri="{FF2B5EF4-FFF2-40B4-BE49-F238E27FC236}">
                <a16:creationId xmlns:a16="http://schemas.microsoft.com/office/drawing/2014/main" id="{27C592B4-76E2-48BB-BA0D-CBA875ABEB8D}"/>
              </a:ext>
            </a:extLst>
          </p:cNvPr>
          <p:cNvSpPr>
            <a:spLocks noGrp="1"/>
          </p:cNvSpPr>
          <p:nvPr>
            <p:ph type="pic" sz="quarter" idx="34"/>
          </p:nvPr>
        </p:nvSpPr>
        <p:spPr>
          <a:xfrm>
            <a:off x="4651189" y="562637"/>
            <a:ext cx="4012691" cy="1932309"/>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3728283" y="1728046"/>
            <a:ext cx="1687434" cy="168740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4127854"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4243941"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16" name="Plassholder for tekst 3">
            <a:extLst>
              <a:ext uri="{FF2B5EF4-FFF2-40B4-BE49-F238E27FC236}">
                <a16:creationId xmlns:a16="http://schemas.microsoft.com/office/drawing/2014/main" id="{482F3D1E-77C2-4A4C-B492-05E6E29EEA03}"/>
              </a:ext>
            </a:extLst>
          </p:cNvPr>
          <p:cNvSpPr>
            <a:spLocks noGrp="1"/>
          </p:cNvSpPr>
          <p:nvPr>
            <p:ph type="body" sz="quarter" idx="37"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5843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ecial slide long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480121" y="2578501"/>
            <a:ext cx="400388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733862" y="562637"/>
            <a:ext cx="1930017" cy="1932309"/>
          </a:xfrm>
          <a:solidFill>
            <a:schemeClr val="accent2"/>
          </a:solidFill>
        </p:spPr>
        <p:txBody>
          <a:bodyPr lIns="144000" tIns="90000" rIns="144000" bIns="90000" anchor="t"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733862" y="2652425"/>
            <a:ext cx="1930017" cy="1932309"/>
          </a:xfrm>
          <a:solidFill>
            <a:schemeClr val="accent2"/>
          </a:solidFill>
        </p:spPr>
        <p:txBody>
          <a:bodyPr lIns="144000" tIns="90000" rIns="144000" bIns="90000" anchor="b"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4648328" y="562637"/>
            <a:ext cx="1930017" cy="1932309"/>
          </a:xfrm>
          <a:solidFill>
            <a:schemeClr val="accent2"/>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4648328" y="2652425"/>
            <a:ext cx="1930017" cy="1932309"/>
          </a:xfrm>
          <a:solidFill>
            <a:schemeClr val="accent2"/>
          </a:solidFill>
        </p:spPr>
        <p:txBody>
          <a:bodyPr lIns="144000" tIns="90000" rIns="144000" bIns="90000" anchor="b"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6323637" y="2295895"/>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8" name="Plassholder for tekst 3">
            <a:extLst>
              <a:ext uri="{FF2B5EF4-FFF2-40B4-BE49-F238E27FC236}">
                <a16:creationId xmlns:a16="http://schemas.microsoft.com/office/drawing/2014/main" id="{DBB01DAC-F6A1-4E5E-8F58-4C8F409E7660}"/>
              </a:ext>
            </a:extLst>
          </p:cNvPr>
          <p:cNvSpPr>
            <a:spLocks noGrp="1"/>
          </p:cNvSpPr>
          <p:nvPr>
            <p:ph type="body" sz="quarter" idx="37" hasCustomPrompt="1"/>
          </p:nvPr>
        </p:nvSpPr>
        <p:spPr>
          <a:xfrm>
            <a:off x="480123" y="1595230"/>
            <a:ext cx="401269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37401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ecial slide long title, pictures only">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FD9D673-C144-485C-B86E-4BECB113CA5B}"/>
              </a:ext>
            </a:extLst>
          </p:cNvPr>
          <p:cNvSpPr>
            <a:spLocks noGrp="1"/>
          </p:cNvSpPr>
          <p:nvPr>
            <p:ph type="pic" sz="quarter" idx="35"/>
          </p:nvPr>
        </p:nvSpPr>
        <p:spPr>
          <a:xfrm>
            <a:off x="6733862" y="562637"/>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2" name="Plassholder for bilde 1">
            <a:extLst>
              <a:ext uri="{FF2B5EF4-FFF2-40B4-BE49-F238E27FC236}">
                <a16:creationId xmlns:a16="http://schemas.microsoft.com/office/drawing/2014/main" id="{0F5840C5-82EA-4619-A693-4526FAF5E8E3}"/>
              </a:ext>
            </a:extLst>
          </p:cNvPr>
          <p:cNvSpPr>
            <a:spLocks noGrp="1"/>
          </p:cNvSpPr>
          <p:nvPr>
            <p:ph type="pic" sz="quarter" idx="33"/>
          </p:nvPr>
        </p:nvSpPr>
        <p:spPr>
          <a:xfrm>
            <a:off x="4648328" y="562637"/>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3" name="Plassholder for bilde 2">
            <a:extLst>
              <a:ext uri="{FF2B5EF4-FFF2-40B4-BE49-F238E27FC236}">
                <a16:creationId xmlns:a16="http://schemas.microsoft.com/office/drawing/2014/main" id="{83698E97-A419-4DAC-AC23-8E95B4AB57DF}"/>
              </a:ext>
            </a:extLst>
          </p:cNvPr>
          <p:cNvSpPr>
            <a:spLocks noGrp="1"/>
          </p:cNvSpPr>
          <p:nvPr>
            <p:ph type="pic" sz="quarter" idx="34"/>
          </p:nvPr>
        </p:nvSpPr>
        <p:spPr>
          <a:xfrm>
            <a:off x="4648328"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0B94246B-CCE5-4271-8254-9221CD0FC5AF}"/>
              </a:ext>
            </a:extLst>
          </p:cNvPr>
          <p:cNvSpPr>
            <a:spLocks noGrp="1"/>
          </p:cNvSpPr>
          <p:nvPr>
            <p:ph type="pic" sz="quarter" idx="36"/>
          </p:nvPr>
        </p:nvSpPr>
        <p:spPr>
          <a:xfrm>
            <a:off x="6733862"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6323637" y="2295895"/>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7" name="Plassholder for tekst 10">
            <a:extLst>
              <a:ext uri="{FF2B5EF4-FFF2-40B4-BE49-F238E27FC236}">
                <a16:creationId xmlns:a16="http://schemas.microsoft.com/office/drawing/2014/main" id="{A4CCF822-803F-43D6-9552-A130BB9789EF}"/>
              </a:ext>
            </a:extLst>
          </p:cNvPr>
          <p:cNvSpPr>
            <a:spLocks noGrp="1"/>
          </p:cNvSpPr>
          <p:nvPr>
            <p:ph type="body" sz="quarter" idx="16"/>
          </p:nvPr>
        </p:nvSpPr>
        <p:spPr>
          <a:xfrm>
            <a:off x="480121" y="2578501"/>
            <a:ext cx="4003880"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18" name="Plassholder for tekst 3">
            <a:extLst>
              <a:ext uri="{FF2B5EF4-FFF2-40B4-BE49-F238E27FC236}">
                <a16:creationId xmlns:a16="http://schemas.microsoft.com/office/drawing/2014/main" id="{88328CA5-521D-49C0-A5FB-4EC5862E8693}"/>
              </a:ext>
            </a:extLst>
          </p:cNvPr>
          <p:cNvSpPr>
            <a:spLocks noGrp="1"/>
          </p:cNvSpPr>
          <p:nvPr>
            <p:ph type="body" sz="quarter" idx="37" hasCustomPrompt="1"/>
          </p:nvPr>
        </p:nvSpPr>
        <p:spPr>
          <a:xfrm>
            <a:off x="480123" y="1595230"/>
            <a:ext cx="4012690"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05394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733862" y="562636"/>
            <a:ext cx="1930017" cy="1932309"/>
          </a:xfrm>
          <a:solidFill>
            <a:schemeClr val="accent2"/>
          </a:solidFill>
        </p:spPr>
        <p:txBody>
          <a:bodyPr lIns="144000" tIns="90000" rIns="144000" bIns="90000" anchor="t"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733862" y="2652425"/>
            <a:ext cx="1930017" cy="1932309"/>
          </a:xfrm>
          <a:solidFill>
            <a:schemeClr val="accent2"/>
          </a:solidFill>
        </p:spPr>
        <p:txBody>
          <a:bodyPr lIns="144000" tIns="90000" rIns="144000" bIns="90000" anchor="b" anchorCtr="0"/>
          <a:lstStyle>
            <a:lvl1pPr algn="r">
              <a:defRPr sz="15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4648328" y="562636"/>
            <a:ext cx="1930017" cy="1932309"/>
          </a:xfrm>
          <a:solidFill>
            <a:schemeClr val="accent2"/>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4648328" y="2652425"/>
            <a:ext cx="1930017" cy="1932309"/>
          </a:xfrm>
          <a:solidFill>
            <a:schemeClr val="accent2"/>
          </a:solidFill>
        </p:spPr>
        <p:txBody>
          <a:bodyPr lIns="144000" tIns="90000" rIns="144000" bIns="90000" anchor="b"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2569475" y="562637"/>
            <a:ext cx="1930017" cy="4018227"/>
          </a:xfrm>
          <a:solidFill>
            <a:schemeClr val="accent2"/>
          </a:solidFill>
        </p:spPr>
        <p:txBody>
          <a:bodyPr lIns="144000" tIns="90000" rIns="144000" bIns="90000" anchor="t" anchorCtr="0"/>
          <a:lstStyle>
            <a:lvl1pPr>
              <a:defRPr sz="15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6323236"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8" name="Plassholder for tekst 10">
            <a:extLst>
              <a:ext uri="{FF2B5EF4-FFF2-40B4-BE49-F238E27FC236}">
                <a16:creationId xmlns:a16="http://schemas.microsoft.com/office/drawing/2014/main" id="{56B06E5B-200A-43BB-8B56-21F1084BBA65}"/>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1" name="Plassholder for tekst 3">
            <a:extLst>
              <a:ext uri="{FF2B5EF4-FFF2-40B4-BE49-F238E27FC236}">
                <a16:creationId xmlns:a16="http://schemas.microsoft.com/office/drawing/2014/main" id="{3D681719-F6C9-4307-8387-1F514F5FEED1}"/>
              </a:ext>
            </a:extLst>
          </p:cNvPr>
          <p:cNvSpPr>
            <a:spLocks noGrp="1"/>
          </p:cNvSpPr>
          <p:nvPr>
            <p:ph type="body" sz="quarter" idx="34"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82785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pecial slice five pictures">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8A30FB1-9E28-46D9-B4EB-B2FC145DAAB1}"/>
              </a:ext>
            </a:extLst>
          </p:cNvPr>
          <p:cNvSpPr>
            <a:spLocks noGrp="1"/>
          </p:cNvSpPr>
          <p:nvPr>
            <p:ph type="pic" sz="quarter" idx="35"/>
          </p:nvPr>
        </p:nvSpPr>
        <p:spPr>
          <a:xfrm>
            <a:off x="4648328"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5" name="Plassholder for bilde 4">
            <a:extLst>
              <a:ext uri="{FF2B5EF4-FFF2-40B4-BE49-F238E27FC236}">
                <a16:creationId xmlns:a16="http://schemas.microsoft.com/office/drawing/2014/main" id="{A1CD2809-5CF5-4AC7-97B5-0B15949F0D9F}"/>
              </a:ext>
            </a:extLst>
          </p:cNvPr>
          <p:cNvSpPr>
            <a:spLocks noGrp="1"/>
          </p:cNvSpPr>
          <p:nvPr>
            <p:ph type="pic" sz="quarter" idx="36"/>
          </p:nvPr>
        </p:nvSpPr>
        <p:spPr>
          <a:xfrm>
            <a:off x="4648328" y="562636"/>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16" name="Plassholder for bilde 15">
            <a:extLst>
              <a:ext uri="{FF2B5EF4-FFF2-40B4-BE49-F238E27FC236}">
                <a16:creationId xmlns:a16="http://schemas.microsoft.com/office/drawing/2014/main" id="{EE28B525-B554-47FD-AB30-78CF98C5AE62}"/>
              </a:ext>
            </a:extLst>
          </p:cNvPr>
          <p:cNvSpPr>
            <a:spLocks noGrp="1"/>
          </p:cNvSpPr>
          <p:nvPr>
            <p:ph type="pic" sz="quarter" idx="38"/>
          </p:nvPr>
        </p:nvSpPr>
        <p:spPr>
          <a:xfrm>
            <a:off x="6733862" y="2652425"/>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8B08171A-3F05-4809-B352-427F985217F6}"/>
              </a:ext>
            </a:extLst>
          </p:cNvPr>
          <p:cNvSpPr>
            <a:spLocks noGrp="1"/>
          </p:cNvSpPr>
          <p:nvPr>
            <p:ph type="pic" sz="quarter" idx="37"/>
          </p:nvPr>
        </p:nvSpPr>
        <p:spPr>
          <a:xfrm>
            <a:off x="6733862" y="562636"/>
            <a:ext cx="1930017" cy="1932309"/>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5810957" y="1728046"/>
            <a:ext cx="1687434" cy="168740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6210527" y="2123448"/>
            <a:ext cx="904331" cy="904345"/>
          </a:xfrm>
          <a:solidFill>
            <a:srgbClr val="001639"/>
          </a:solidFill>
        </p:spPr>
        <p:txBody>
          <a:bodyPr/>
          <a:lstStyle>
            <a:lvl1pPr marL="0" indent="0" rtl="0">
              <a:buNone/>
              <a:tabLst>
                <a:tab pos="300098" algn="l"/>
              </a:tabLst>
              <a:defRPr sz="100">
                <a:solidFill>
                  <a:schemeClr val="bg1"/>
                </a:solidFill>
              </a:defRPr>
            </a:lvl1pPr>
          </a:lstStyle>
          <a:p>
            <a:pPr lvl="0"/>
            <a:r>
              <a:rPr lang="nb-NO" dirty="0"/>
              <a:t> </a:t>
            </a:r>
            <a:endParaRPr lang="en-GB"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6323236" y="2295791"/>
            <a:ext cx="662074" cy="557277"/>
          </a:xfrm>
          <a:prstGeom prst="rect">
            <a:avLst/>
          </a:prstGeom>
        </p:spPr>
        <p:txBody>
          <a:bodyPr lIns="0" tIns="0" rIns="0" bIns="0" anchor="ctr" anchorCtr="0"/>
          <a:lstStyle>
            <a:lvl1pPr marL="0" indent="0" algn="ctr">
              <a:spcBef>
                <a:spcPts val="0"/>
              </a:spcBef>
              <a:buNone/>
              <a:defRPr sz="750" b="1">
                <a:solidFill>
                  <a:schemeClr val="bg1"/>
                </a:solidFill>
                <a:latin typeface="Calibri" panose="020F0502020204030204" pitchFamily="34" charset="0"/>
                <a:cs typeface="Calibri" panose="020F0502020204030204" pitchFamily="34" charset="0"/>
              </a:defRPr>
            </a:lvl1pPr>
            <a:lvl2pPr marL="171485" indent="0">
              <a:buNone/>
              <a:defRPr/>
            </a:lvl2pPr>
            <a:lvl3pPr marL="297059" indent="0">
              <a:buNone/>
              <a:defRPr/>
            </a:lvl3pPr>
            <a:lvl4pPr marL="445589"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Plassholder for bilde 1">
            <a:extLst>
              <a:ext uri="{FF2B5EF4-FFF2-40B4-BE49-F238E27FC236}">
                <a16:creationId xmlns:a16="http://schemas.microsoft.com/office/drawing/2014/main" id="{478DDC0E-9B55-4A8C-BE53-8DA0708D506A}"/>
              </a:ext>
            </a:extLst>
          </p:cNvPr>
          <p:cNvSpPr>
            <a:spLocks noGrp="1"/>
          </p:cNvSpPr>
          <p:nvPr>
            <p:ph type="pic" sz="quarter" idx="34"/>
          </p:nvPr>
        </p:nvSpPr>
        <p:spPr>
          <a:xfrm>
            <a:off x="2569475" y="562637"/>
            <a:ext cx="1930017" cy="4018227"/>
          </a:xfrm>
          <a:prstGeom prst="rect">
            <a:avLst/>
          </a:prstGeom>
          <a:solidFill>
            <a:schemeClr val="accent2"/>
          </a:solidFill>
        </p:spPr>
        <p:txBody>
          <a:bodyPr lIns="144000" tIns="90000" rIns="144000" bIns="90000"/>
          <a:lstStyle/>
          <a:p>
            <a:r>
              <a:rPr lang="en-US"/>
              <a:t>Click icon to add picture</a:t>
            </a:r>
            <a:endParaRPr lang="nb-NO"/>
          </a:p>
        </p:txBody>
      </p:sp>
      <p:sp>
        <p:nvSpPr>
          <p:cNvPr id="15" name="Plassholder for tekst 10">
            <a:extLst>
              <a:ext uri="{FF2B5EF4-FFF2-40B4-BE49-F238E27FC236}">
                <a16:creationId xmlns:a16="http://schemas.microsoft.com/office/drawing/2014/main" id="{C474A60D-5302-4581-8F4F-0B83074EE90C}"/>
              </a:ext>
            </a:extLst>
          </p:cNvPr>
          <p:cNvSpPr>
            <a:spLocks noGrp="1"/>
          </p:cNvSpPr>
          <p:nvPr>
            <p:ph type="body" sz="quarter" idx="16"/>
          </p:nvPr>
        </p:nvSpPr>
        <p:spPr>
          <a:xfrm>
            <a:off x="480122" y="2578501"/>
            <a:ext cx="1920491" cy="239939"/>
          </a:xfrm>
        </p:spPr>
        <p:txBody>
          <a:bodyPr>
            <a:noAutofit/>
          </a:bodyPr>
          <a:lstStyle>
            <a:lvl1pPr marL="0" indent="0" algn="l">
              <a:buNone/>
              <a:defRPr sz="1500">
                <a:solidFill>
                  <a:srgbClr val="001639"/>
                </a:solidFill>
              </a:defRPr>
            </a:lvl1pPr>
          </a:lstStyle>
          <a:p>
            <a:pPr lvl="0"/>
            <a:r>
              <a:rPr lang="en-US"/>
              <a:t>Edit Master text styles</a:t>
            </a:r>
          </a:p>
        </p:txBody>
      </p:sp>
      <p:sp>
        <p:nvSpPr>
          <p:cNvPr id="20" name="Plassholder for tekst 3">
            <a:extLst>
              <a:ext uri="{FF2B5EF4-FFF2-40B4-BE49-F238E27FC236}">
                <a16:creationId xmlns:a16="http://schemas.microsoft.com/office/drawing/2014/main" id="{D3D77729-22E6-4E29-9F11-7E929AD25E71}"/>
              </a:ext>
            </a:extLst>
          </p:cNvPr>
          <p:cNvSpPr>
            <a:spLocks noGrp="1"/>
          </p:cNvSpPr>
          <p:nvPr>
            <p:ph type="body" sz="quarter" idx="39" hasCustomPrompt="1"/>
          </p:nvPr>
        </p:nvSpPr>
        <p:spPr>
          <a:xfrm>
            <a:off x="480123" y="1595230"/>
            <a:ext cx="1927157" cy="1012163"/>
          </a:xfrm>
        </p:spPr>
        <p:txBody>
          <a:bodyPr anchor="b" anchorCtr="0">
            <a:normAutofit/>
          </a:bodyPr>
          <a:lstStyle>
            <a:lvl1pPr marL="0" marR="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225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685835"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225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24830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ll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639"/>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A3F00B2-786C-401B-9EB3-42A9D0DD4A9F}" type="slidenum">
              <a:rPr lang="nb-NO" smtClean="0"/>
              <a:t>‹#›</a:t>
            </a:fld>
            <a:endParaRPr lang="nb-NO"/>
          </a:p>
        </p:txBody>
      </p:sp>
      <p:sp>
        <p:nvSpPr>
          <p:cNvPr id="19" name="Plassholder for innhold 18">
            <a:extLst>
              <a:ext uri="{FF2B5EF4-FFF2-40B4-BE49-F238E27FC236}">
                <a16:creationId xmlns:a16="http://schemas.microsoft.com/office/drawing/2014/main" id="{4268314D-D62B-4DF1-A611-430DACFBDEBD}"/>
              </a:ext>
            </a:extLst>
          </p:cNvPr>
          <p:cNvSpPr>
            <a:spLocks noGrp="1"/>
          </p:cNvSpPr>
          <p:nvPr>
            <p:ph idx="13"/>
          </p:nvPr>
        </p:nvSpPr>
        <p:spPr>
          <a:xfrm>
            <a:off x="476312" y="2799781"/>
            <a:ext cx="1638513" cy="178082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8" name="Plassholder for innhold 17">
            <a:extLst>
              <a:ext uri="{FF2B5EF4-FFF2-40B4-BE49-F238E27FC236}">
                <a16:creationId xmlns:a16="http://schemas.microsoft.com/office/drawing/2014/main" id="{03316748-1678-4BB4-ADFE-3F9341E47917}"/>
              </a:ext>
            </a:extLst>
          </p:cNvPr>
          <p:cNvSpPr>
            <a:spLocks noGrp="1"/>
          </p:cNvSpPr>
          <p:nvPr>
            <p:ph idx="15"/>
          </p:nvPr>
        </p:nvSpPr>
        <p:spPr>
          <a:xfrm>
            <a:off x="3752744" y="1311467"/>
            <a:ext cx="1638513" cy="1639085"/>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innhold 19">
            <a:extLst>
              <a:ext uri="{FF2B5EF4-FFF2-40B4-BE49-F238E27FC236}">
                <a16:creationId xmlns:a16="http://schemas.microsoft.com/office/drawing/2014/main" id="{D552B9FC-449C-4CF7-8BB0-5E3BE71BC72E}"/>
              </a:ext>
            </a:extLst>
          </p:cNvPr>
          <p:cNvSpPr>
            <a:spLocks noGrp="1"/>
          </p:cNvSpPr>
          <p:nvPr>
            <p:ph idx="16"/>
          </p:nvPr>
        </p:nvSpPr>
        <p:spPr>
          <a:xfrm>
            <a:off x="476015" y="1311467"/>
            <a:ext cx="1638513" cy="1639085"/>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innhold 20">
            <a:extLst>
              <a:ext uri="{FF2B5EF4-FFF2-40B4-BE49-F238E27FC236}">
                <a16:creationId xmlns:a16="http://schemas.microsoft.com/office/drawing/2014/main" id="{999AB8A3-E6B7-4911-BC04-60B1DA45834F}"/>
              </a:ext>
            </a:extLst>
          </p:cNvPr>
          <p:cNvSpPr>
            <a:spLocks noGrp="1"/>
          </p:cNvSpPr>
          <p:nvPr>
            <p:ph idx="17"/>
          </p:nvPr>
        </p:nvSpPr>
        <p:spPr>
          <a:xfrm>
            <a:off x="3752744" y="2799781"/>
            <a:ext cx="1638513" cy="178082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innhold 21">
            <a:extLst>
              <a:ext uri="{FF2B5EF4-FFF2-40B4-BE49-F238E27FC236}">
                <a16:creationId xmlns:a16="http://schemas.microsoft.com/office/drawing/2014/main" id="{E4B1010C-3649-4EC4-A406-268B1F87917D}"/>
              </a:ext>
            </a:extLst>
          </p:cNvPr>
          <p:cNvSpPr>
            <a:spLocks noGrp="1"/>
          </p:cNvSpPr>
          <p:nvPr>
            <p:ph idx="18"/>
          </p:nvPr>
        </p:nvSpPr>
        <p:spPr>
          <a:xfrm>
            <a:off x="7029461" y="1311467"/>
            <a:ext cx="1638513" cy="1639085"/>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Plassholder for innhold 22">
            <a:extLst>
              <a:ext uri="{FF2B5EF4-FFF2-40B4-BE49-F238E27FC236}">
                <a16:creationId xmlns:a16="http://schemas.microsoft.com/office/drawing/2014/main" id="{B8345A73-70B1-4638-B109-E60DD6292BE4}"/>
              </a:ext>
            </a:extLst>
          </p:cNvPr>
          <p:cNvSpPr>
            <a:spLocks noGrp="1"/>
          </p:cNvSpPr>
          <p:nvPr>
            <p:ph idx="19"/>
          </p:nvPr>
        </p:nvSpPr>
        <p:spPr>
          <a:xfrm>
            <a:off x="7027079" y="2799781"/>
            <a:ext cx="1638513" cy="178082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innhold 13">
            <a:extLst>
              <a:ext uri="{FF2B5EF4-FFF2-40B4-BE49-F238E27FC236}">
                <a16:creationId xmlns:a16="http://schemas.microsoft.com/office/drawing/2014/main" id="{2DBBD74C-5A1C-435D-8DF7-811296235E2B}"/>
              </a:ext>
            </a:extLst>
          </p:cNvPr>
          <p:cNvSpPr>
            <a:spLocks noGrp="1"/>
          </p:cNvSpPr>
          <p:nvPr>
            <p:ph idx="22"/>
          </p:nvPr>
        </p:nvSpPr>
        <p:spPr>
          <a:xfrm>
            <a:off x="2115576" y="2945219"/>
            <a:ext cx="1638513" cy="1635392"/>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32" name="Plassholder for innhold 31">
            <a:extLst>
              <a:ext uri="{FF2B5EF4-FFF2-40B4-BE49-F238E27FC236}">
                <a16:creationId xmlns:a16="http://schemas.microsoft.com/office/drawing/2014/main" id="{1073CB98-ACC6-4E83-8AF2-DD4F469D67E1}"/>
              </a:ext>
            </a:extLst>
          </p:cNvPr>
          <p:cNvSpPr>
            <a:spLocks noGrp="1"/>
          </p:cNvSpPr>
          <p:nvPr>
            <p:ph sz="quarter" idx="24"/>
          </p:nvPr>
        </p:nvSpPr>
        <p:spPr>
          <a:xfrm>
            <a:off x="5391412" y="1311467"/>
            <a:ext cx="1638513" cy="1780773"/>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innhold 31">
            <a:extLst>
              <a:ext uri="{FF2B5EF4-FFF2-40B4-BE49-F238E27FC236}">
                <a16:creationId xmlns:a16="http://schemas.microsoft.com/office/drawing/2014/main" id="{10B52021-2345-4053-95F8-252BFC365613}"/>
              </a:ext>
            </a:extLst>
          </p:cNvPr>
          <p:cNvSpPr>
            <a:spLocks noGrp="1"/>
          </p:cNvSpPr>
          <p:nvPr>
            <p:ph sz="quarter" idx="25"/>
          </p:nvPr>
        </p:nvSpPr>
        <p:spPr>
          <a:xfrm>
            <a:off x="2115445" y="1311467"/>
            <a:ext cx="1638513" cy="1780773"/>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4" name="Plassholder for innhold 23">
            <a:extLst>
              <a:ext uri="{FF2B5EF4-FFF2-40B4-BE49-F238E27FC236}">
                <a16:creationId xmlns:a16="http://schemas.microsoft.com/office/drawing/2014/main" id="{6418F69F-87BC-4A6C-AF60-885086A1FA63}"/>
              </a:ext>
            </a:extLst>
          </p:cNvPr>
          <p:cNvSpPr>
            <a:spLocks noGrp="1"/>
          </p:cNvSpPr>
          <p:nvPr>
            <p:ph idx="26"/>
          </p:nvPr>
        </p:nvSpPr>
        <p:spPr>
          <a:xfrm>
            <a:off x="5389756" y="2945219"/>
            <a:ext cx="1638513" cy="1635392"/>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40853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PP Cover page #1">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06E4A3FA-E262-F4FB-6CCA-457A6DDA92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70" t="1299" r="571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dato 2">
            <a:extLst>
              <a:ext uri="{FF2B5EF4-FFF2-40B4-BE49-F238E27FC236}">
                <a16:creationId xmlns:a16="http://schemas.microsoft.com/office/drawing/2014/main" id="{1368D63B-26FD-4FBC-FAE6-97BD5EF06742}"/>
              </a:ext>
            </a:extLst>
          </p:cNvPr>
          <p:cNvSpPr>
            <a:spLocks noGrp="1"/>
          </p:cNvSpPr>
          <p:nvPr>
            <p:ph type="dt" sz="half" idx="10"/>
          </p:nvPr>
        </p:nvSpPr>
        <p:spPr/>
        <p:txBody>
          <a:bodyPr/>
          <a:lstStyle/>
          <a:p>
            <a:fld id="{8163BAF3-B5AE-43EB-8699-FD6ED95BE220}" type="datetime1">
              <a:rPr lang="nb-NO" smtClean="0"/>
              <a:t>27.10.2023</a:t>
            </a:fld>
            <a:endParaRPr lang="nb-NO"/>
          </a:p>
        </p:txBody>
      </p:sp>
      <p:sp>
        <p:nvSpPr>
          <p:cNvPr id="5" name="Plassholder for lysbildenummer 4">
            <a:extLst>
              <a:ext uri="{FF2B5EF4-FFF2-40B4-BE49-F238E27FC236}">
                <a16:creationId xmlns:a16="http://schemas.microsoft.com/office/drawing/2014/main" id="{A9586E45-4B2C-B334-E6BC-764631366E50}"/>
              </a:ext>
            </a:extLst>
          </p:cNvPr>
          <p:cNvSpPr>
            <a:spLocks noGrp="1"/>
          </p:cNvSpPr>
          <p:nvPr>
            <p:ph type="sldNum" sz="quarter" idx="12"/>
          </p:nvPr>
        </p:nvSpPr>
        <p:spPr/>
        <p:txBody>
          <a:bodyPr/>
          <a:lstStyle/>
          <a:p>
            <a:fld id="{75567799-16DF-41EB-91D4-5F77DECB4B9E}" type="slidenum">
              <a:rPr lang="nb-NO" smtClean="0"/>
              <a:pPr/>
              <a:t>‹#›</a:t>
            </a:fld>
            <a:endParaRPr lang="nb-NO"/>
          </a:p>
        </p:txBody>
      </p:sp>
      <p:sp>
        <p:nvSpPr>
          <p:cNvPr id="6" name="Rectangle 20">
            <a:extLst>
              <a:ext uri="{FF2B5EF4-FFF2-40B4-BE49-F238E27FC236}">
                <a16:creationId xmlns:a16="http://schemas.microsoft.com/office/drawing/2014/main" id="{AD342DA9-4A7D-9EE5-FCA2-2CD1BBF84432}"/>
              </a:ext>
            </a:extLst>
          </p:cNvPr>
          <p:cNvSpPr/>
          <p:nvPr/>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12">
            <a:extLst>
              <a:ext uri="{FF2B5EF4-FFF2-40B4-BE49-F238E27FC236}">
                <a16:creationId xmlns:a16="http://schemas.microsoft.com/office/drawing/2014/main" id="{D56AD5A2-52CC-1392-AF85-17F772D47B5B}"/>
              </a:ext>
            </a:extLst>
          </p:cNvPr>
          <p:cNvSpPr txBox="1"/>
          <p:nvPr/>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sp>
        <p:nvSpPr>
          <p:cNvPr id="8" name="TekstSylinder 12">
            <a:extLst>
              <a:ext uri="{FF2B5EF4-FFF2-40B4-BE49-F238E27FC236}">
                <a16:creationId xmlns:a16="http://schemas.microsoft.com/office/drawing/2014/main" id="{DEE56812-4404-22F0-88FD-CE825982EE15}"/>
              </a:ext>
            </a:extLst>
          </p:cNvPr>
          <p:cNvSpPr txBox="1"/>
          <p:nvPr/>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9" name="Picture 1">
            <a:extLst>
              <a:ext uri="{FF2B5EF4-FFF2-40B4-BE49-F238E27FC236}">
                <a16:creationId xmlns:a16="http://schemas.microsoft.com/office/drawing/2014/main" id="{329C666F-1E56-ECCB-6A3A-B6433D35F2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
        <p:nvSpPr>
          <p:cNvPr id="2" name="Plassholder for bunntekst 4">
            <a:extLst>
              <a:ext uri="{FF2B5EF4-FFF2-40B4-BE49-F238E27FC236}">
                <a16:creationId xmlns:a16="http://schemas.microsoft.com/office/drawing/2014/main" id="{E48BB743-04F6-1D95-A459-399864C47D6F}"/>
              </a:ext>
            </a:extLst>
          </p:cNvPr>
          <p:cNvSpPr>
            <a:spLocks noGrp="1"/>
          </p:cNvSpPr>
          <p:nvPr>
            <p:ph type="ftr" sz="quarter" idx="11"/>
          </p:nvPr>
        </p:nvSpPr>
        <p:spPr>
          <a:xfrm>
            <a:off x="23452" y="-108383"/>
            <a:ext cx="0" cy="0"/>
          </a:xfrm>
        </p:spPr>
        <p:txBody>
          <a:bodyPr lIns="0" tIns="0" rIns="0" bIns="0"/>
          <a:lstStyle>
            <a:lvl1pPr>
              <a:defRPr sz="100"/>
            </a:lvl1pPr>
          </a:lstStyle>
          <a:p>
            <a:endParaRPr lang="nb-NO" dirty="0"/>
          </a:p>
        </p:txBody>
      </p:sp>
      <p:pic>
        <p:nvPicPr>
          <p:cNvPr id="4" name="Picture 2">
            <a:extLst>
              <a:ext uri="{FF2B5EF4-FFF2-40B4-BE49-F238E27FC236}">
                <a16:creationId xmlns:a16="http://schemas.microsoft.com/office/drawing/2014/main" id="{DFA48736-8ADD-58CE-0F84-8ED3FC8682D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070" t="1299" r="571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EC3CE7F6-8CED-C6F4-61A3-80C88D97C037}"/>
              </a:ext>
            </a:extLst>
          </p:cNvPr>
          <p:cNvSpPr/>
          <p:nvPr userDrawn="1"/>
        </p:nvSpPr>
        <p:spPr>
          <a:xfrm rot="5400000">
            <a:off x="1035050" y="-1035050"/>
            <a:ext cx="5143500" cy="7213600"/>
          </a:xfrm>
          <a:prstGeom prst="rect">
            <a:avLst/>
          </a:prstGeom>
          <a:gradFill>
            <a:gsLst>
              <a:gs pos="0">
                <a:schemeClr val="tx1">
                  <a:alpha val="0"/>
                </a:schemeClr>
              </a:gs>
              <a:gs pos="99000">
                <a:schemeClr val="tx1">
                  <a:alpha val="4984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xtBox 12">
            <a:extLst>
              <a:ext uri="{FF2B5EF4-FFF2-40B4-BE49-F238E27FC236}">
                <a16:creationId xmlns:a16="http://schemas.microsoft.com/office/drawing/2014/main" id="{5C465F76-8A4A-70D2-9F55-8C60D2BB5428}"/>
              </a:ext>
            </a:extLst>
          </p:cNvPr>
          <p:cNvSpPr txBox="1"/>
          <p:nvPr userDrawn="1"/>
        </p:nvSpPr>
        <p:spPr>
          <a:xfrm>
            <a:off x="540000" y="1264614"/>
            <a:ext cx="4852737" cy="2252924"/>
          </a:xfrm>
          <a:prstGeom prst="rect">
            <a:avLst/>
          </a:prstGeom>
          <a:noFill/>
        </p:spPr>
        <p:txBody>
          <a:bodyPr wrap="square" rtlCol="0">
            <a:spAutoFit/>
          </a:bodyPr>
          <a:lstStyle/>
          <a:p>
            <a:pPr>
              <a:lnSpc>
                <a:spcPct val="90000"/>
              </a:lnSpc>
            </a:pPr>
            <a:r>
              <a:rPr lang="nb-NO" sz="5200" b="1" dirty="0">
                <a:solidFill>
                  <a:schemeClr val="bg1"/>
                </a:solidFill>
                <a:latin typeface="Calibri" panose="020F0502020204030204" pitchFamily="34" charset="0"/>
                <a:cs typeface="Calibri" panose="020F0502020204030204" pitchFamily="34" charset="0"/>
              </a:rPr>
              <a:t>Pro</a:t>
            </a:r>
            <a:r>
              <a:rPr lang="nb-NO" sz="5200" b="1" dirty="0">
                <a:solidFill>
                  <a:schemeClr val="accent5"/>
                </a:solidFill>
                <a:latin typeface="Calibri" panose="020F0502020204030204" pitchFamily="34" charset="0"/>
                <a:cs typeface="Calibri" panose="020F0502020204030204" pitchFamily="34" charset="0"/>
              </a:rPr>
              <a:t>tech</a:t>
            </a:r>
            <a:r>
              <a:rPr lang="nb-NO" sz="5200" b="1" dirty="0">
                <a:solidFill>
                  <a:schemeClr val="bg1"/>
                </a:solidFill>
                <a:latin typeface="Calibri" panose="020F0502020204030204" pitchFamily="34" charset="0"/>
                <a:cs typeface="Calibri" panose="020F0502020204030204" pitchFamily="34" charset="0"/>
              </a:rPr>
              <a:t>ting</a:t>
            </a:r>
          </a:p>
          <a:p>
            <a:pPr>
              <a:lnSpc>
                <a:spcPct val="90000"/>
              </a:lnSpc>
            </a:pPr>
            <a:r>
              <a:rPr lang="nb-NO" sz="5200" b="1" dirty="0">
                <a:solidFill>
                  <a:schemeClr val="bg1"/>
                </a:solidFill>
                <a:latin typeface="Calibri" panose="020F0502020204030204" pitchFamily="34" charset="0"/>
                <a:cs typeface="Calibri" panose="020F0502020204030204" pitchFamily="34" charset="0"/>
              </a:rPr>
              <a:t>people</a:t>
            </a:r>
          </a:p>
          <a:p>
            <a:pPr>
              <a:lnSpc>
                <a:spcPct val="90000"/>
              </a:lnSpc>
            </a:pPr>
            <a:r>
              <a:rPr lang="nb-NO" sz="5200" b="1" dirty="0">
                <a:solidFill>
                  <a:schemeClr val="bg1"/>
                </a:solidFill>
                <a:latin typeface="Calibri" panose="020F0502020204030204" pitchFamily="34" charset="0"/>
                <a:cs typeface="Calibri" panose="020F0502020204030204" pitchFamily="34" charset="0"/>
              </a:rPr>
              <a:t>and planet</a:t>
            </a:r>
          </a:p>
        </p:txBody>
      </p:sp>
      <p:sp>
        <p:nvSpPr>
          <p:cNvPr id="13" name="TekstSylinder 12">
            <a:extLst>
              <a:ext uri="{FF2B5EF4-FFF2-40B4-BE49-F238E27FC236}">
                <a16:creationId xmlns:a16="http://schemas.microsoft.com/office/drawing/2014/main" id="{96912FF5-6373-2B2F-D443-5C8D5A0D0213}"/>
              </a:ext>
            </a:extLst>
          </p:cNvPr>
          <p:cNvSpPr txBox="1"/>
          <p:nvPr userDrawn="1"/>
        </p:nvSpPr>
        <p:spPr>
          <a:xfrm>
            <a:off x="540000" y="4782151"/>
            <a:ext cx="5023293" cy="240900"/>
          </a:xfrm>
          <a:prstGeom prst="rect">
            <a:avLst/>
          </a:prstGeom>
          <a:noFill/>
        </p:spPr>
        <p:txBody>
          <a:bodyPr wrap="square" lIns="144000" rIns="144000" rtlCol="0">
            <a:spAutoFit/>
          </a:bodyPr>
          <a:lstStyle/>
          <a:p>
            <a:pP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 2023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sz="900" dirty="0">
              <a:solidFill>
                <a:schemeClr val="bg1"/>
              </a:solidFill>
              <a:latin typeface="Calibri" panose="020F0502020204030204" pitchFamily="34" charset="0"/>
              <a:cs typeface="Calibri" panose="020F0502020204030204" pitchFamily="34" charset="0"/>
            </a:endParaRPr>
          </a:p>
        </p:txBody>
      </p:sp>
      <p:pic>
        <p:nvPicPr>
          <p:cNvPr id="14" name="Picture 1">
            <a:extLst>
              <a:ext uri="{FF2B5EF4-FFF2-40B4-BE49-F238E27FC236}">
                <a16:creationId xmlns:a16="http://schemas.microsoft.com/office/drawing/2014/main" id="{F559335F-26BD-5617-8C11-75299627292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33685" y="271102"/>
            <a:ext cx="788478" cy="790782"/>
          </a:xfrm>
          <a:prstGeom prst="rect">
            <a:avLst/>
          </a:prstGeom>
        </p:spPr>
      </p:pic>
    </p:spTree>
    <p:extLst>
      <p:ext uri="{BB962C8B-B14F-4D97-AF65-F5344CB8AC3E}">
        <p14:creationId xmlns:p14="http://schemas.microsoft.com/office/powerpoint/2010/main" val="24274886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9144000" cy="5143500"/>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1927040" y="1297674"/>
            <a:ext cx="5289921" cy="2557332"/>
          </a:xfrm>
          <a:solidFill>
            <a:schemeClr val="accent2"/>
          </a:solidFill>
        </p:spPr>
        <p:txBody>
          <a:bodyPr lIns="1224000" tIns="1152000" rIns="1224000" bIns="1152000" anchor="ctr" anchorCtr="0">
            <a:spAutoFit/>
          </a:bodyPr>
          <a:lstStyle>
            <a:lvl1pPr marL="0" indent="0" algn="ctr">
              <a:buNone/>
              <a:defRPr sz="15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369652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outation">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560692"/>
            <a:ext cx="9144000" cy="4022116"/>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1927040" y="1297674"/>
            <a:ext cx="5289921" cy="2557332"/>
          </a:xfrm>
          <a:noFill/>
        </p:spPr>
        <p:txBody>
          <a:bodyPr lIns="1224000" tIns="1152000" rIns="1224000" bIns="1152000" anchor="ctr" anchorCtr="0">
            <a:spAutoFit/>
          </a:bodyPr>
          <a:lstStyle>
            <a:lvl1pPr marL="0" indent="0" algn="ctr">
              <a:buNone/>
              <a:defRPr sz="15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4" name="Slide Number Placeholder 3">
            <a:extLst>
              <a:ext uri="{FF2B5EF4-FFF2-40B4-BE49-F238E27FC236}">
                <a16:creationId xmlns:a16="http://schemas.microsoft.com/office/drawing/2014/main" id="{0E08B8F9-77EB-4212-811B-96E38D909679}"/>
              </a:ext>
            </a:extLst>
          </p:cNvPr>
          <p:cNvSpPr>
            <a:spLocks noGrp="1"/>
          </p:cNvSpPr>
          <p:nvPr>
            <p:ph type="sldNum" sz="quarter" idx="13"/>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15106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28AB1E98-794A-4861-9B4D-7C154BFB44D6}"/>
              </a:ext>
            </a:extLst>
          </p:cNvPr>
          <p:cNvSpPr>
            <a:spLocks noGrp="1"/>
          </p:cNvSpPr>
          <p:nvPr>
            <p:ph type="sldNum" sz="quarter" idx="11"/>
          </p:nvPr>
        </p:nvSpPr>
        <p:spPr/>
        <p:txBody>
          <a:bodyPr/>
          <a:lstStyle/>
          <a:p>
            <a:fld id="{7A3F00B2-786C-401B-9EB3-42A9D0DD4A9F}" type="slidenum">
              <a:rPr lang="nb-NO" smtClean="0"/>
              <a:pPr/>
              <a:t>‹#›</a:t>
            </a:fld>
            <a:endParaRPr lang="nb-NO" dirty="0"/>
          </a:p>
        </p:txBody>
      </p:sp>
      <p:sp>
        <p:nvSpPr>
          <p:cNvPr id="4" name="Title 1">
            <a:extLst>
              <a:ext uri="{FF2B5EF4-FFF2-40B4-BE49-F238E27FC236}">
                <a16:creationId xmlns:a16="http://schemas.microsoft.com/office/drawing/2014/main" id="{67071FD9-EB3C-4782-B84E-D04F089770BB}"/>
              </a:ext>
            </a:extLst>
          </p:cNvPr>
          <p:cNvSpPr>
            <a:spLocks noGrp="1"/>
          </p:cNvSpPr>
          <p:nvPr>
            <p:ph type="title"/>
          </p:nvPr>
        </p:nvSpPr>
        <p:spPr>
          <a:xfrm>
            <a:off x="1526104" y="518773"/>
            <a:ext cx="6080171" cy="404085"/>
          </a:xfrm>
        </p:spPr>
        <p:txBody>
          <a:bodyPr/>
          <a:lstStyle>
            <a:lvl1pPr>
              <a:defRPr>
                <a:solidFill>
                  <a:schemeClr val="accent1"/>
                </a:solidFill>
              </a:defRPr>
            </a:lvl1pPr>
          </a:lstStyle>
          <a:p>
            <a:r>
              <a:rPr lang="en-US"/>
              <a:t>Click to edit Master title style</a:t>
            </a:r>
            <a:endParaRPr lang="en-US" dirty="0"/>
          </a:p>
        </p:txBody>
      </p:sp>
      <p:sp>
        <p:nvSpPr>
          <p:cNvPr id="5" name="Plassholder for tekst 10">
            <a:extLst>
              <a:ext uri="{FF2B5EF4-FFF2-40B4-BE49-F238E27FC236}">
                <a16:creationId xmlns:a16="http://schemas.microsoft.com/office/drawing/2014/main" id="{6A0D7FD0-37A3-481D-A59F-D493332D6B16}"/>
              </a:ext>
            </a:extLst>
          </p:cNvPr>
          <p:cNvSpPr>
            <a:spLocks noGrp="1"/>
          </p:cNvSpPr>
          <p:nvPr>
            <p:ph type="body" sz="quarter" idx="16"/>
          </p:nvPr>
        </p:nvSpPr>
        <p:spPr>
          <a:xfrm>
            <a:off x="1526104" y="855265"/>
            <a:ext cx="6080171" cy="239939"/>
          </a:xfrm>
        </p:spPr>
        <p:txBody>
          <a:bodyPr>
            <a:noAutofit/>
          </a:bodyPr>
          <a:lstStyle>
            <a:lvl1pPr marL="0" indent="0" algn="ctr">
              <a:buNone/>
              <a:defRPr sz="15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408051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67ADC1B9-AA43-42BA-9CD7-853B07C4E4CC}"/>
              </a:ext>
            </a:extLst>
          </p:cNvPr>
          <p:cNvSpPr>
            <a:spLocks noGrp="1"/>
          </p:cNvSpPr>
          <p:nvPr>
            <p:ph type="sldNum" sz="quarter" idx="11"/>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333735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and content ">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473" imgH="470" progId="TCLayout.ActiveDocument.1">
                  <p:embed/>
                </p:oleObj>
              </mc:Choice>
              <mc:Fallback>
                <p:oleObj name="think-cell Slide" r:id="rId3" imgW="473" imgH="470" progId="TCLayout.ActiveDocument.1">
                  <p:embed/>
                  <p:pic>
                    <p:nvPicPr>
                      <p:cNvPr id="4" name="Object 3" hidden="1"/>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2" name="Title 1"/>
          <p:cNvSpPr>
            <a:spLocks noGrp="1"/>
          </p:cNvSpPr>
          <p:nvPr>
            <p:ph type="title" hasCustomPrompt="1"/>
          </p:nvPr>
        </p:nvSpPr>
        <p:spPr>
          <a:xfrm>
            <a:off x="536538" y="390221"/>
            <a:ext cx="7635923" cy="341632"/>
          </a:xfrm>
        </p:spPr>
        <p:txBody>
          <a:bodyPr/>
          <a:lstStyle>
            <a:lvl1pPr marL="0" indent="0">
              <a:defRPr sz="1800" b="0">
                <a:solidFill>
                  <a:schemeClr val="accent4"/>
                </a:solidFill>
              </a:defRPr>
            </a:lvl1pPr>
          </a:lstStyle>
          <a:p>
            <a:r>
              <a:rPr lang="en-GB" dirty="0"/>
              <a:t>CLICK TO ADD TITLE</a:t>
            </a:r>
          </a:p>
        </p:txBody>
      </p:sp>
      <p:sp>
        <p:nvSpPr>
          <p:cNvPr id="3" name="Content Placeholder 2"/>
          <p:cNvSpPr>
            <a:spLocks noGrp="1"/>
          </p:cNvSpPr>
          <p:nvPr>
            <p:ph idx="1" hasCustomPrompt="1"/>
          </p:nvPr>
        </p:nvSpPr>
        <p:spPr>
          <a:xfrm>
            <a:off x="536538" y="1254252"/>
            <a:ext cx="7635923" cy="3333726"/>
          </a:xfrm>
        </p:spPr>
        <p:txBody>
          <a:bodyPr/>
          <a:lstStyle>
            <a:lvl1pPr marL="137270" indent="-137270">
              <a:defRPr sz="1200">
                <a:solidFill>
                  <a:schemeClr val="tx1">
                    <a:lumMod val="85000"/>
                    <a:lumOff val="15000"/>
                  </a:schemeClr>
                </a:solidFill>
              </a:defRPr>
            </a:lvl1pPr>
            <a:lvl2pPr marL="408614" indent="-213884">
              <a:defRPr sz="1050">
                <a:solidFill>
                  <a:schemeClr val="tx1">
                    <a:lumMod val="85000"/>
                    <a:lumOff val="15000"/>
                  </a:schemeClr>
                </a:solidFill>
              </a:defRPr>
            </a:lvl2pPr>
            <a:lvl3pPr marL="628880" indent="-170789">
              <a:defRPr sz="1050">
                <a:solidFill>
                  <a:schemeClr val="tx1">
                    <a:lumMod val="85000"/>
                    <a:lumOff val="15000"/>
                  </a:schemeClr>
                </a:solidFill>
              </a:defRPr>
            </a:lvl3pPr>
            <a:lvl4pPr marL="903418" indent="-170789">
              <a:defRPr sz="1050">
                <a:solidFill>
                  <a:schemeClr val="tx1">
                    <a:lumMod val="85000"/>
                    <a:lumOff val="15000"/>
                  </a:schemeClr>
                </a:solidFill>
              </a:defRPr>
            </a:lvl4pPr>
            <a:lvl5pPr marL="1173165" indent="-171585">
              <a:defRPr sz="1050">
                <a:solidFill>
                  <a:schemeClr val="tx1">
                    <a:lumMod val="85000"/>
                    <a:lumOff val="15000"/>
                  </a:schemeClr>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f"/>
          <p:cNvSpPr>
            <a:spLocks noGrp="1"/>
          </p:cNvSpPr>
          <p:nvPr>
            <p:ph type="body" sz="quarter" idx="22" hasCustomPrompt="1"/>
          </p:nvPr>
        </p:nvSpPr>
        <p:spPr>
          <a:xfrm>
            <a:off x="0" y="5022028"/>
            <a:ext cx="1619579" cy="121472"/>
          </a:xfrm>
          <a:blipFill dpi="0" rotWithShape="1">
            <a:blip r:embed="rId5" cstate="screen">
              <a:alphaModFix/>
              <a:extLst>
                <a:ext uri="{28A0092B-C50C-407E-A947-70E740481C1C}">
                  <a14:useLocalDpi xmlns:a14="http://schemas.microsoft.com/office/drawing/2010/main"/>
                </a:ext>
              </a:extLst>
            </a:blip>
            <a:srcRect/>
            <a:stretch>
              <a:fillRect/>
            </a:stretch>
          </a:blipFill>
        </p:spPr>
        <p:txBody>
          <a:bodyPr rIns="0" anchor="ctr" anchorCtr="0">
            <a:noAutofit/>
          </a:bodyPr>
          <a:lstStyle>
            <a:lvl1pPr marL="0" marR="0" indent="0" algn="ctr" defTabSz="19535" rtl="0" eaLnBrk="1" fontAlgn="auto" latinLnBrk="0" hangingPunct="1">
              <a:lnSpc>
                <a:spcPct val="100000"/>
              </a:lnSpc>
              <a:spcBef>
                <a:spcPct val="20000"/>
              </a:spcBef>
              <a:spcAft>
                <a:spcPts val="0"/>
              </a:spcAft>
              <a:buClrTx/>
              <a:buSzTx/>
              <a:buFont typeface="Arial" pitchFamily="34" charset="0"/>
              <a:buNone/>
              <a:tabLst/>
              <a:defRPr sz="450" b="0">
                <a:solidFill>
                  <a:schemeClr val="bg1"/>
                </a:solidFill>
              </a:defRPr>
            </a:lvl1pPr>
          </a:lstStyle>
          <a:p>
            <a:pPr marL="0" marR="0" lvl="0" indent="0" algn="l" defTabSz="19535" rtl="0" eaLnBrk="1" fontAlgn="auto" latinLnBrk="0" hangingPunct="1">
              <a:lnSpc>
                <a:spcPct val="100000"/>
              </a:lnSpc>
              <a:spcBef>
                <a:spcPct val="20000"/>
              </a:spcBef>
              <a:spcAft>
                <a:spcPts val="0"/>
              </a:spcAft>
              <a:buClrTx/>
              <a:buSzTx/>
              <a:buFont typeface="Arial" pitchFamily="34" charset="0"/>
              <a:buNone/>
              <a:tabLst/>
              <a:defRPr/>
            </a:pPr>
            <a:r>
              <a:rPr lang="en-GB" sz="100" b="0" dirty="0"/>
              <a:t>.</a:t>
            </a:r>
          </a:p>
        </p:txBody>
      </p:sp>
      <p:sp>
        <p:nvSpPr>
          <p:cNvPr id="8" name="Date Placeholder 3"/>
          <p:cNvSpPr>
            <a:spLocks noGrp="1"/>
          </p:cNvSpPr>
          <p:nvPr>
            <p:ph type="dt" sz="half" idx="2"/>
          </p:nvPr>
        </p:nvSpPr>
        <p:spPr>
          <a:xfrm>
            <a:off x="2689241" y="5024773"/>
            <a:ext cx="933003" cy="107723"/>
          </a:xfrm>
          <a:prstGeom prst="rect">
            <a:avLst/>
          </a:prstGeom>
        </p:spPr>
        <p:txBody>
          <a:bodyPr vert="horz" lIns="0" tIns="0" rIns="0" bIns="0" rtlCol="0" anchor="t" anchorCtr="0">
            <a:noAutofit/>
          </a:bodyPr>
          <a:lstStyle>
            <a:lvl1pPr marL="0" indent="0" algn="l">
              <a:defRPr sz="525">
                <a:solidFill>
                  <a:schemeClr val="tx1">
                    <a:tint val="75000"/>
                  </a:schemeClr>
                </a:solidFill>
              </a:defRPr>
            </a:lvl1pPr>
          </a:lstStyle>
          <a:p>
            <a:fld id="{D2F79544-BEF1-469F-AB70-4846C59B77D6}" type="datetime1">
              <a:rPr lang="en-GB" smtClean="0"/>
              <a:t>27/10/2023</a:t>
            </a:fld>
            <a:endParaRPr lang="en-GB" dirty="0"/>
          </a:p>
        </p:txBody>
      </p:sp>
      <p:sp>
        <p:nvSpPr>
          <p:cNvPr id="13" name="Slide Number Placeholder 5"/>
          <p:cNvSpPr>
            <a:spLocks noGrp="1"/>
          </p:cNvSpPr>
          <p:nvPr>
            <p:ph type="sldNum" sz="quarter" idx="4"/>
          </p:nvPr>
        </p:nvSpPr>
        <p:spPr>
          <a:xfrm>
            <a:off x="7239457" y="5024773"/>
            <a:ext cx="933003" cy="107723"/>
          </a:xfrm>
          <a:prstGeom prst="rect">
            <a:avLst/>
          </a:prstGeom>
        </p:spPr>
        <p:txBody>
          <a:bodyPr vert="horz" lIns="0" tIns="0" rIns="0" bIns="0" rtlCol="0" anchor="t" anchorCtr="0">
            <a:noAutofit/>
          </a:bodyPr>
          <a:lstStyle>
            <a:lvl1pPr marL="0" indent="0" algn="r">
              <a:defRPr sz="525">
                <a:solidFill>
                  <a:schemeClr val="tx1">
                    <a:tint val="75000"/>
                  </a:schemeClr>
                </a:solidFill>
              </a:defRPr>
            </a:lvl1pPr>
          </a:lstStyle>
          <a:p>
            <a:fld id="{069ABA7E-30AB-4E58-ADE7-CE0E601E8611}" type="slidenum">
              <a:rPr lang="en-GB" smtClean="0"/>
              <a:t>‹#›</a:t>
            </a:fld>
            <a:endParaRPr lang="en-GB" dirty="0"/>
          </a:p>
        </p:txBody>
      </p:sp>
      <p:sp>
        <p:nvSpPr>
          <p:cNvPr id="10" name="Footer Placeholder 4"/>
          <p:cNvSpPr>
            <a:spLocks noGrp="1"/>
          </p:cNvSpPr>
          <p:nvPr>
            <p:ph type="ftr" sz="quarter" idx="3"/>
          </p:nvPr>
        </p:nvSpPr>
        <p:spPr>
          <a:xfrm>
            <a:off x="4211963" y="5024773"/>
            <a:ext cx="2808312" cy="107723"/>
          </a:xfrm>
          <a:prstGeom prst="rect">
            <a:avLst/>
          </a:prstGeom>
        </p:spPr>
        <p:txBody>
          <a:bodyPr vert="horz" lIns="0" tIns="0" rIns="0" bIns="0" rtlCol="0" anchor="t" anchorCtr="0">
            <a:noAutofit/>
          </a:bodyPr>
          <a:lstStyle>
            <a:lvl1pPr marL="0" indent="0" algn="l">
              <a:defRPr sz="525">
                <a:solidFill>
                  <a:schemeClr val="tx1">
                    <a:tint val="75000"/>
                  </a:schemeClr>
                </a:solidFill>
              </a:defRPr>
            </a:lvl1pPr>
          </a:lstStyle>
          <a:p>
            <a:endParaRPr lang="en-GB" dirty="0"/>
          </a:p>
        </p:txBody>
      </p:sp>
    </p:spTree>
    <p:extLst>
      <p:ext uri="{BB962C8B-B14F-4D97-AF65-F5344CB8AC3E}">
        <p14:creationId xmlns:p14="http://schemas.microsoft.com/office/powerpoint/2010/main" val="16129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Empty  ">
    <p:spTree>
      <p:nvGrpSpPr>
        <p:cNvPr id="1" name=""/>
        <p:cNvGrpSpPr/>
        <p:nvPr/>
      </p:nvGrpSpPr>
      <p:grpSpPr>
        <a:xfrm>
          <a:off x="0" y="0"/>
          <a:ext cx="0" cy="0"/>
          <a:chOff x="0" y="0"/>
          <a:chExt cx="0" cy="0"/>
        </a:xfrm>
      </p:grpSpPr>
      <p:sp>
        <p:nvSpPr>
          <p:cNvPr id="6" name="conf"/>
          <p:cNvSpPr>
            <a:spLocks noGrp="1"/>
          </p:cNvSpPr>
          <p:nvPr>
            <p:ph type="body" sz="quarter" idx="22" hasCustomPrompt="1"/>
          </p:nvPr>
        </p:nvSpPr>
        <p:spPr>
          <a:xfrm>
            <a:off x="0" y="4981500"/>
            <a:ext cx="2160000" cy="162000"/>
          </a:xfrm>
          <a:blipFill dpi="0" rotWithShape="1">
            <a:blip r:embed="rId2" cstate="print">
              <a:alphaModFix/>
            </a:blip>
            <a:srcRect/>
            <a:stretch>
              <a:fillRect/>
            </a:stretch>
          </a:blipFill>
        </p:spPr>
        <p:txBody>
          <a:bodyPr rIns="0" anchor="ctr" anchorCtr="0">
            <a:noAutofit/>
          </a:bodyPr>
          <a:lstStyle>
            <a:lvl1pPr marL="0" marR="0" indent="0" algn="ctr" defTabSz="685670" rtl="0" eaLnBrk="1" fontAlgn="auto" latinLnBrk="0" hangingPunct="1">
              <a:lnSpc>
                <a:spcPct val="100000"/>
              </a:lnSpc>
              <a:spcBef>
                <a:spcPct val="20000"/>
              </a:spcBef>
              <a:spcAft>
                <a:spcPts val="0"/>
              </a:spcAft>
              <a:buClrTx/>
              <a:buSzTx/>
              <a:buFont typeface="Arial" pitchFamily="34" charset="0"/>
              <a:buNone/>
              <a:tabLst/>
              <a:defRPr sz="100" b="0">
                <a:solidFill>
                  <a:schemeClr val="bg1"/>
                </a:solidFill>
              </a:defRPr>
            </a:lvl1pPr>
          </a:lstStyle>
          <a:p>
            <a:pPr marL="0" marR="0" lvl="0" indent="0" algn="l" defTabSz="685670" rtl="0" eaLnBrk="1" fontAlgn="auto" latinLnBrk="0" hangingPunct="1">
              <a:lnSpc>
                <a:spcPct val="100000"/>
              </a:lnSpc>
              <a:spcBef>
                <a:spcPct val="20000"/>
              </a:spcBef>
              <a:spcAft>
                <a:spcPts val="0"/>
              </a:spcAft>
              <a:buClrTx/>
              <a:buSzTx/>
              <a:buFont typeface="Arial" pitchFamily="34" charset="0"/>
              <a:buNone/>
              <a:tabLst/>
              <a:defRPr/>
            </a:pPr>
            <a:r>
              <a:rPr lang="en-GB" sz="375" b="0" dirty="0"/>
              <a:t>.</a:t>
            </a:r>
          </a:p>
        </p:txBody>
      </p:sp>
      <p:sp>
        <p:nvSpPr>
          <p:cNvPr id="8" name="Date Placeholder 3"/>
          <p:cNvSpPr>
            <a:spLocks noGrp="1"/>
          </p:cNvSpPr>
          <p:nvPr>
            <p:ph type="dt" sz="half" idx="2"/>
          </p:nvPr>
        </p:nvSpPr>
        <p:spPr>
          <a:xfrm>
            <a:off x="2689222" y="5024748"/>
            <a:ext cx="933003" cy="107722"/>
          </a:xfrm>
          <a:prstGeom prst="rect">
            <a:avLst/>
          </a:prstGeom>
        </p:spPr>
        <p:txBody>
          <a:bodyPr vert="horz" lIns="0" tIns="0" rIns="0" bIns="0" rtlCol="0" anchor="t" anchorCtr="0">
            <a:noAutofit/>
          </a:bodyPr>
          <a:lstStyle>
            <a:lvl1pPr algn="l">
              <a:defRPr sz="525">
                <a:solidFill>
                  <a:schemeClr val="tx1">
                    <a:tint val="75000"/>
                  </a:schemeClr>
                </a:solidFill>
              </a:defRPr>
            </a:lvl1pPr>
          </a:lstStyle>
          <a:p>
            <a:fld id="{224B7939-B760-4D13-8F17-9F52E2A65C31}" type="datetime1">
              <a:rPr lang="nb-NO" smtClean="0"/>
              <a:pPr/>
              <a:t>27.10.2023</a:t>
            </a:fld>
            <a:endParaRPr lang="en-GB" dirty="0"/>
          </a:p>
        </p:txBody>
      </p:sp>
      <p:sp>
        <p:nvSpPr>
          <p:cNvPr id="10" name="Slide Number Placeholder 5"/>
          <p:cNvSpPr>
            <a:spLocks noGrp="1"/>
          </p:cNvSpPr>
          <p:nvPr>
            <p:ph type="sldNum" sz="quarter" idx="4"/>
          </p:nvPr>
        </p:nvSpPr>
        <p:spPr>
          <a:xfrm>
            <a:off x="7239407" y="5024748"/>
            <a:ext cx="933003" cy="107722"/>
          </a:xfrm>
          <a:prstGeom prst="rect">
            <a:avLst/>
          </a:prstGeom>
        </p:spPr>
        <p:txBody>
          <a:bodyPr vert="horz" lIns="0" tIns="0" rIns="0" bIns="0" rtlCol="0" anchor="t" anchorCtr="0">
            <a:noAutofit/>
          </a:bodyPr>
          <a:lstStyle>
            <a:lvl1pPr algn="r">
              <a:defRPr sz="525">
                <a:solidFill>
                  <a:schemeClr val="tx1">
                    <a:tint val="75000"/>
                  </a:schemeClr>
                </a:solidFill>
              </a:defRPr>
            </a:lvl1pPr>
          </a:lstStyle>
          <a:p>
            <a:r>
              <a:rPr lang="en-GB" dirty="0"/>
              <a:t>Page </a:t>
            </a:r>
            <a:fld id="{024B331B-EC80-4993-B848-09EE40C61000}" type="slidenum">
              <a:rPr lang="en-GB" smtClean="0"/>
              <a:pPr/>
              <a:t>‹#›</a:t>
            </a:fld>
            <a:endParaRPr lang="en-GB" dirty="0"/>
          </a:p>
        </p:txBody>
      </p:sp>
      <p:sp>
        <p:nvSpPr>
          <p:cNvPr id="7" name="Footer Placeholder 4"/>
          <p:cNvSpPr>
            <a:spLocks noGrp="1"/>
          </p:cNvSpPr>
          <p:nvPr>
            <p:ph type="ftr" sz="quarter" idx="3"/>
          </p:nvPr>
        </p:nvSpPr>
        <p:spPr>
          <a:xfrm>
            <a:off x="4211960" y="5024748"/>
            <a:ext cx="2808312" cy="107722"/>
          </a:xfrm>
          <a:prstGeom prst="rect">
            <a:avLst/>
          </a:prstGeom>
        </p:spPr>
        <p:txBody>
          <a:bodyPr vert="horz" lIns="0" tIns="0" rIns="0" bIns="0" rtlCol="0" anchor="t" anchorCtr="0">
            <a:noAutofit/>
          </a:bodyPr>
          <a:lstStyle>
            <a:lvl1pPr algn="l">
              <a:defRPr sz="525">
                <a:solidFill>
                  <a:schemeClr val="tx1">
                    <a:tint val="75000"/>
                  </a:schemeClr>
                </a:solidFill>
              </a:defRPr>
            </a:lvl1pPr>
          </a:lstStyle>
          <a:p>
            <a:r>
              <a:rPr lang="en-US" dirty="0"/>
              <a:t>WORLD CLASS - through people, technology and dedication</a:t>
            </a:r>
            <a:endParaRPr lang="en-GB" dirty="0"/>
          </a:p>
        </p:txBody>
      </p:sp>
    </p:spTree>
    <p:extLst>
      <p:ext uri="{BB962C8B-B14F-4D97-AF65-F5344CB8AC3E}">
        <p14:creationId xmlns:p14="http://schemas.microsoft.com/office/powerpoint/2010/main" val="18854936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 1">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natur&#10;&#10;Beskrivelse som er generert med svært høy visshet">
            <a:extLst>
              <a:ext uri="{FF2B5EF4-FFF2-40B4-BE49-F238E27FC236}">
                <a16:creationId xmlns:a16="http://schemas.microsoft.com/office/drawing/2014/main" id="{5D7C791B-E956-4FB4-8B7A-1D12777F46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014" b="28300"/>
          <a:stretch/>
        </p:blipFill>
        <p:spPr>
          <a:xfrm flipH="1">
            <a:off x="0" y="562990"/>
            <a:ext cx="9144000" cy="4016180"/>
          </a:xfrm>
          <a:prstGeom prst="rect">
            <a:avLst/>
          </a:prstGeom>
        </p:spPr>
      </p:pic>
      <p:pic>
        <p:nvPicPr>
          <p:cNvPr id="4" name="Bilde 3" descr="Et bilde som inneholder objekt&#10;&#10;Beskrivelse som er generert med høy visshet">
            <a:extLst>
              <a:ext uri="{FF2B5EF4-FFF2-40B4-BE49-F238E27FC236}">
                <a16:creationId xmlns:a16="http://schemas.microsoft.com/office/drawing/2014/main" id="{AEF774C9-26BF-4A38-BBCA-3F0F5F7E2D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88885"/>
            <a:ext cx="9144000" cy="1754615"/>
          </a:xfrm>
          <a:prstGeom prst="rect">
            <a:avLst/>
          </a:prstGeom>
        </p:spPr>
      </p:pic>
      <p:sp>
        <p:nvSpPr>
          <p:cNvPr id="12" name="Plassholder for tekst 10">
            <a:extLst>
              <a:ext uri="{FF2B5EF4-FFF2-40B4-BE49-F238E27FC236}">
                <a16:creationId xmlns:a16="http://schemas.microsoft.com/office/drawing/2014/main" id="{CDEAA417-39D1-4E1C-8F4E-D09C1BA4ABA7}"/>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C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C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C92"/>
                </a:solidFill>
                <a:latin typeface="Calibri" panose="020F0502020204030204" pitchFamily="34" charset="0"/>
                <a:cs typeface="Calibri" panose="020F0502020204030204" pitchFamily="34" charset="0"/>
              </a:defRPr>
            </a:lvl1pPr>
          </a:lstStyle>
          <a:p>
            <a:fld id="{2B7489E5-72CC-4085-8A48-F641872D3FF9}" type="datetime1">
              <a:rPr lang="en-GB" smtClean="0"/>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sp>
        <p:nvSpPr>
          <p:cNvPr id="2" name="TekstSylinder 1">
            <a:extLst>
              <a:ext uri="{FF2B5EF4-FFF2-40B4-BE49-F238E27FC236}">
                <a16:creationId xmlns:a16="http://schemas.microsoft.com/office/drawing/2014/main" id="{F9752319-DDF5-4A1B-8641-0A17A134BF12}"/>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641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 2">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re, utendørs, plante, grønn&#10;&#10;Beskrivelse som er generert med svært høy visshet">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95" b="26847"/>
          <a:stretch/>
        </p:blipFill>
        <p:spPr>
          <a:xfrm flipH="1">
            <a:off x="0" y="562993"/>
            <a:ext cx="9144000" cy="4043297"/>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C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C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C92"/>
                </a:solidFill>
                <a:latin typeface="Calibri" panose="020F0502020204030204" pitchFamily="34" charset="0"/>
                <a:cs typeface="Calibri" panose="020F0502020204030204" pitchFamily="34" charset="0"/>
              </a:defRPr>
            </a:lvl1pPr>
          </a:lstStyle>
          <a:p>
            <a:fld id="{2B7489E5-72CC-4085-8A48-F641872D3FF9}" type="datetime1">
              <a:rPr lang="en-GB" smtClean="0"/>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681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 3">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innendørs&#10;&#10;Beskrivelse som er generert med høy visshet">
            <a:extLst>
              <a:ext uri="{FF2B5EF4-FFF2-40B4-BE49-F238E27FC236}">
                <a16:creationId xmlns:a16="http://schemas.microsoft.com/office/drawing/2014/main" id="{26C97B1B-8FEA-45A2-9E61-B42B8E208C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882" b="11843"/>
          <a:stretch/>
        </p:blipFill>
        <p:spPr>
          <a:xfrm rot="10800000">
            <a:off x="-3" y="562989"/>
            <a:ext cx="9144001" cy="4016178"/>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43297"/>
          </a:xfrm>
          <a:solidFill>
            <a:schemeClr val="bg1"/>
          </a:solidFill>
        </p:spPr>
        <p:txBody>
          <a:bodyPr anchor="b" anchorCtr="0"/>
          <a:lstStyle>
            <a:lvl1pPr marL="0" indent="0" algn="ctr">
              <a:lnSpc>
                <a:spcPct val="120000"/>
              </a:lnSpc>
              <a:spcBef>
                <a:spcPts val="0"/>
              </a:spcBef>
              <a:buNone/>
              <a:defRPr sz="1050">
                <a:solidFill>
                  <a:srgbClr val="737C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rgbClr val="737C92"/>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737C92"/>
                </a:solidFill>
                <a:latin typeface="Calibri" panose="020F0502020204030204" pitchFamily="34" charset="0"/>
                <a:cs typeface="Calibri" panose="020F0502020204030204" pitchFamily="34" charset="0"/>
              </a:defRPr>
            </a:lvl1pPr>
          </a:lstStyle>
          <a:p>
            <a:fld id="{2B7489E5-72CC-4085-8A48-F641872D3FF9}" type="datetime1">
              <a:rPr lang="en-GB" smtClean="0"/>
              <a:t>27/10/2023</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2699647" y="563099"/>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1625415" y="2316405"/>
            <a:ext cx="2770981" cy="702088"/>
          </a:xfrm>
        </p:spPr>
        <p:txBody>
          <a:bodyPr lIns="0" tIns="0" rIns="0" bIns="0">
            <a:normAutofit/>
          </a:bodyPr>
          <a:lstStyle>
            <a:lvl1pPr marL="0" indent="0" algn="ctr">
              <a:lnSpc>
                <a:spcPct val="88000"/>
              </a:lnSpc>
              <a:buNone/>
              <a:defRPr sz="2250" b="1">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A3B8B21F-4FDF-4E0A-9BF6-0FE65EE925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88885"/>
            <a:ext cx="9144000" cy="1754615"/>
          </a:xfrm>
          <a:prstGeom prst="rect">
            <a:avLst/>
          </a:prstGeom>
        </p:spPr>
      </p:pic>
      <p:sp>
        <p:nvSpPr>
          <p:cNvPr id="13" name="TekstSylinder 12">
            <a:extLst>
              <a:ext uri="{FF2B5EF4-FFF2-40B4-BE49-F238E27FC236}">
                <a16:creationId xmlns:a16="http://schemas.microsoft.com/office/drawing/2014/main" id="{677AFB21-1083-4C70-8623-364214221F21}"/>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rgbClr val="001639"/>
                </a:solidFill>
                <a:effectLst/>
                <a:latin typeface="Calibri" panose="020F0502020204030204" pitchFamily="34" charset="0"/>
                <a:ea typeface="+mn-ea"/>
                <a:cs typeface="Calibri" panose="020F0502020204030204" pitchFamily="34" charset="0"/>
              </a:rPr>
            </a:br>
            <a:r>
              <a:rPr lang="en-GB" sz="338" b="0" i="0" kern="1200" spc="15"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rgbClr val="001639"/>
                </a:solidFill>
                <a:effectLst/>
                <a:latin typeface="Calibri" panose="020F0502020204030204" pitchFamily="34" charset="0"/>
                <a:ea typeface="+mn-ea"/>
                <a:cs typeface="Calibri" panose="020F0502020204030204" pitchFamily="34" charset="0"/>
              </a:rPr>
              <a:t>.</a:t>
            </a:r>
            <a:endParaRPr lang="nb-NO" sz="1013"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746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 1">
    <p:bg>
      <p:bgPr>
        <a:solidFill>
          <a:srgbClr val="021838"/>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EF88F4-2F4B-4CA0-B051-E1E58B65BE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54" b="25712"/>
          <a:stretch/>
        </p:blipFill>
        <p:spPr>
          <a:xfrm>
            <a:off x="0" y="562991"/>
            <a:ext cx="9144000" cy="405955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364635" y="562993"/>
            <a:ext cx="3282980" cy="4059548"/>
          </a:xfrm>
          <a:solidFill>
            <a:srgbClr val="021838"/>
          </a:solidFill>
        </p:spPr>
        <p:txBody>
          <a:bodyPr anchor="b" anchorCtr="0"/>
          <a:lstStyle>
            <a:lvl1pPr marL="0" indent="0" algn="ctr">
              <a:lnSpc>
                <a:spcPct val="120000"/>
              </a:lnSpc>
              <a:spcBef>
                <a:spcPts val="0"/>
              </a:spcBef>
              <a:buNone/>
              <a:defRPr sz="1050">
                <a:solidFill>
                  <a:srgbClr val="54C6D7"/>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1625415" y="2006600"/>
            <a:ext cx="2770981" cy="161601"/>
          </a:xfrm>
        </p:spPr>
        <p:txBody>
          <a:bodyPr wrap="square" anchor="b" anchorCtr="0">
            <a:spAutoFit/>
          </a:bodyPr>
          <a:lstStyle>
            <a:lvl1pPr marL="0" indent="0" algn="ctr">
              <a:buNone/>
              <a:defRPr sz="1050" cap="all" spc="79" baseline="0">
                <a:solidFill>
                  <a:schemeClr val="bg1"/>
                </a:solidFill>
                <a:latin typeface="Calibri" panose="020F0502020204030204" pitchFamily="34" charset="0"/>
                <a:cs typeface="Calibri" panose="020F050202020403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1625415" y="2957999"/>
            <a:ext cx="2770981" cy="253916"/>
          </a:xfrm>
          <a:prstGeom prst="rect">
            <a:avLst/>
          </a:prstGeom>
        </p:spPr>
        <p:txBody>
          <a:bodyPr>
            <a:spAutoFit/>
          </a:bodyPr>
          <a:lstStyle>
            <a:lvl1pPr algn="ctr">
              <a:defRPr sz="1050">
                <a:solidFill>
                  <a:srgbClr val="54C6D7"/>
                </a:solidFill>
                <a:latin typeface="Calibri" panose="020F0502020204030204" pitchFamily="34" charset="0"/>
                <a:cs typeface="Calibri" panose="020F0502020204030204" pitchFamily="34" charset="0"/>
              </a:defRPr>
            </a:lvl1pPr>
          </a:lstStyle>
          <a:p>
            <a:fld id="{0FCD370F-E3E4-4B5C-8D09-539E47D4DA75}" type="datetime1">
              <a:rPr lang="en-GB" smtClean="0"/>
              <a:t>27/10/2023</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2699647" y="563100"/>
            <a:ext cx="619588" cy="621865"/>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1625415" y="2316405"/>
            <a:ext cx="2770981" cy="702088"/>
          </a:xfrm>
        </p:spPr>
        <p:txBody>
          <a:bodyPr lIns="0" tIns="0" rIns="0" bIns="0">
            <a:normAutofit/>
          </a:bodyPr>
          <a:lstStyle>
            <a:lvl1pPr marL="0" indent="0" algn="ctr">
              <a:lnSpc>
                <a:spcPct val="88000"/>
              </a:lnSpc>
              <a:buNone/>
              <a:defRPr sz="225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4" name="Bilde 3" descr="Et bilde som inneholder kuppel, svart, bygning, innendørs&#10;&#10;Beskrivelse som er generert med svært høy visshet">
            <a:extLst>
              <a:ext uri="{FF2B5EF4-FFF2-40B4-BE49-F238E27FC236}">
                <a16:creationId xmlns:a16="http://schemas.microsoft.com/office/drawing/2014/main" id="{437CCA03-C942-4E35-A4A0-A979F13E07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7000" y="3512700"/>
            <a:ext cx="856267" cy="856267"/>
          </a:xfrm>
          <a:prstGeom prst="rect">
            <a:avLst/>
          </a:prstGeom>
        </p:spPr>
      </p:pic>
      <p:pic>
        <p:nvPicPr>
          <p:cNvPr id="14" name="Bilde 13" descr="Et bilde som inneholder innendørs&#10;&#10;Beskrivelse som er generert med høy visshet">
            <a:extLst>
              <a:ext uri="{FF2B5EF4-FFF2-40B4-BE49-F238E27FC236}">
                <a16:creationId xmlns:a16="http://schemas.microsoft.com/office/drawing/2014/main" id="{66473CF4-D307-436A-83DD-32496F4284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62553" y="3512430"/>
            <a:ext cx="4059263" cy="856537"/>
          </a:xfrm>
          <a:prstGeom prst="rect">
            <a:avLst/>
          </a:prstGeom>
        </p:spPr>
      </p:pic>
      <p:sp>
        <p:nvSpPr>
          <p:cNvPr id="13" name="TekstSylinder 12">
            <a:extLst>
              <a:ext uri="{FF2B5EF4-FFF2-40B4-BE49-F238E27FC236}">
                <a16:creationId xmlns:a16="http://schemas.microsoft.com/office/drawing/2014/main" id="{43EE50CF-99E5-4FC3-9ACA-334C379E6BBE}"/>
              </a:ext>
            </a:extLst>
          </p:cNvPr>
          <p:cNvSpPr txBox="1"/>
          <p:nvPr userDrawn="1"/>
        </p:nvSpPr>
        <p:spPr>
          <a:xfrm>
            <a:off x="1364635" y="4775598"/>
            <a:ext cx="3282980" cy="261097"/>
          </a:xfrm>
          <a:prstGeom prst="rect">
            <a:avLst/>
          </a:prstGeom>
          <a:noFill/>
        </p:spPr>
        <p:txBody>
          <a:bodyPr wrap="square" lIns="108000" rIns="108000" rtlCol="0">
            <a:spAutoFit/>
          </a:bodyPr>
          <a:lstStyle/>
          <a:p>
            <a:pPr algn="ctr">
              <a:lnSpc>
                <a:spcPct val="110000"/>
              </a:lnSpc>
            </a:pPr>
            <a:r>
              <a:rPr lang="en-GB" sz="338" b="1" i="0" kern="1200" spc="15"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338" b="0" i="0" kern="1200" spc="15" baseline="0" dirty="0">
                <a:solidFill>
                  <a:schemeClr val="bg1"/>
                </a:solidFill>
                <a:effectLst/>
                <a:latin typeface="Calibri" panose="020F0502020204030204" pitchFamily="34" charset="0"/>
                <a:ea typeface="+mn-ea"/>
                <a:cs typeface="Calibri" panose="020F0502020204030204" pitchFamily="34" charset="0"/>
              </a:rPr>
            </a:br>
            <a:r>
              <a:rPr lang="en-GB" sz="338" b="0" i="0" kern="1200" spc="15"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338" b="0" i="0" kern="1200" dirty="0">
                <a:solidFill>
                  <a:schemeClr val="bg1"/>
                </a:solidFill>
                <a:effectLst/>
                <a:latin typeface="Calibri" panose="020F0502020204030204" pitchFamily="34" charset="0"/>
                <a:ea typeface="+mn-ea"/>
                <a:cs typeface="Calibri" panose="020F0502020204030204" pitchFamily="34" charset="0"/>
              </a:rPr>
              <a:t>.</a:t>
            </a:r>
            <a:endParaRPr lang="nb-NO" sz="1013"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898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85.xml"/><Relationship Id="rId21" Type="http://schemas.openxmlformats.org/officeDocument/2006/relationships/slideLayout" Target="../slideLayouts/slideLayout80.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63" Type="http://schemas.openxmlformats.org/officeDocument/2006/relationships/slideLayout" Target="../slideLayouts/slideLayout122.xml"/><Relationship Id="rId68" Type="http://schemas.openxmlformats.org/officeDocument/2006/relationships/slideLayout" Target="../slideLayouts/slideLayout127.xml"/><Relationship Id="rId84" Type="http://schemas.openxmlformats.org/officeDocument/2006/relationships/slideLayout" Target="../slideLayouts/slideLayout143.xml"/><Relationship Id="rId89" Type="http://schemas.openxmlformats.org/officeDocument/2006/relationships/slideLayout" Target="../slideLayouts/slideLayout148.xml"/><Relationship Id="rId16" Type="http://schemas.openxmlformats.org/officeDocument/2006/relationships/slideLayout" Target="../slideLayouts/slideLayout75.xml"/><Relationship Id="rId107" Type="http://schemas.openxmlformats.org/officeDocument/2006/relationships/slideLayout" Target="../slideLayouts/slideLayout166.xml"/><Relationship Id="rId11" Type="http://schemas.openxmlformats.org/officeDocument/2006/relationships/slideLayout" Target="../slideLayouts/slideLayout70.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53" Type="http://schemas.openxmlformats.org/officeDocument/2006/relationships/slideLayout" Target="../slideLayouts/slideLayout112.xml"/><Relationship Id="rId58" Type="http://schemas.openxmlformats.org/officeDocument/2006/relationships/slideLayout" Target="../slideLayouts/slideLayout117.xml"/><Relationship Id="rId74" Type="http://schemas.openxmlformats.org/officeDocument/2006/relationships/slideLayout" Target="../slideLayouts/slideLayout133.xml"/><Relationship Id="rId79" Type="http://schemas.openxmlformats.org/officeDocument/2006/relationships/slideLayout" Target="../slideLayouts/slideLayout138.xml"/><Relationship Id="rId102" Type="http://schemas.openxmlformats.org/officeDocument/2006/relationships/slideLayout" Target="../slideLayouts/slideLayout161.xml"/><Relationship Id="rId5" Type="http://schemas.openxmlformats.org/officeDocument/2006/relationships/slideLayout" Target="../slideLayouts/slideLayout64.xml"/><Relationship Id="rId90" Type="http://schemas.openxmlformats.org/officeDocument/2006/relationships/slideLayout" Target="../slideLayouts/slideLayout149.xml"/><Relationship Id="rId95" Type="http://schemas.openxmlformats.org/officeDocument/2006/relationships/slideLayout" Target="../slideLayouts/slideLayout154.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64" Type="http://schemas.openxmlformats.org/officeDocument/2006/relationships/slideLayout" Target="../slideLayouts/slideLayout123.xml"/><Relationship Id="rId69" Type="http://schemas.openxmlformats.org/officeDocument/2006/relationships/slideLayout" Target="../slideLayouts/slideLayout128.xml"/><Relationship Id="rId80" Type="http://schemas.openxmlformats.org/officeDocument/2006/relationships/slideLayout" Target="../slideLayouts/slideLayout139.xml"/><Relationship Id="rId85" Type="http://schemas.openxmlformats.org/officeDocument/2006/relationships/slideLayout" Target="../slideLayouts/slideLayout144.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59" Type="http://schemas.openxmlformats.org/officeDocument/2006/relationships/slideLayout" Target="../slideLayouts/slideLayout118.xml"/><Relationship Id="rId103" Type="http://schemas.openxmlformats.org/officeDocument/2006/relationships/slideLayout" Target="../slideLayouts/slideLayout162.xml"/><Relationship Id="rId108" Type="http://schemas.openxmlformats.org/officeDocument/2006/relationships/slideLayout" Target="../slideLayouts/slideLayout167.xml"/><Relationship Id="rId54" Type="http://schemas.openxmlformats.org/officeDocument/2006/relationships/slideLayout" Target="../slideLayouts/slideLayout113.xml"/><Relationship Id="rId70" Type="http://schemas.openxmlformats.org/officeDocument/2006/relationships/slideLayout" Target="../slideLayouts/slideLayout129.xml"/><Relationship Id="rId75" Type="http://schemas.openxmlformats.org/officeDocument/2006/relationships/slideLayout" Target="../slideLayouts/slideLayout134.xml"/><Relationship Id="rId91" Type="http://schemas.openxmlformats.org/officeDocument/2006/relationships/slideLayout" Target="../slideLayouts/slideLayout150.xml"/><Relationship Id="rId96" Type="http://schemas.openxmlformats.org/officeDocument/2006/relationships/slideLayout" Target="../slideLayouts/slideLayout15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slideLayout" Target="../slideLayouts/slideLayout116.xml"/><Relationship Id="rId106" Type="http://schemas.openxmlformats.org/officeDocument/2006/relationships/slideLayout" Target="../slideLayouts/slideLayout165.xml"/><Relationship Id="rId10" Type="http://schemas.openxmlformats.org/officeDocument/2006/relationships/slideLayout" Target="../slideLayouts/slideLayout69.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60" Type="http://schemas.openxmlformats.org/officeDocument/2006/relationships/slideLayout" Target="../slideLayouts/slideLayout119.xml"/><Relationship Id="rId65" Type="http://schemas.openxmlformats.org/officeDocument/2006/relationships/slideLayout" Target="../slideLayouts/slideLayout124.xml"/><Relationship Id="rId73" Type="http://schemas.openxmlformats.org/officeDocument/2006/relationships/slideLayout" Target="../slideLayouts/slideLayout132.xml"/><Relationship Id="rId78" Type="http://schemas.openxmlformats.org/officeDocument/2006/relationships/slideLayout" Target="../slideLayouts/slideLayout137.xml"/><Relationship Id="rId81" Type="http://schemas.openxmlformats.org/officeDocument/2006/relationships/slideLayout" Target="../slideLayouts/slideLayout140.xml"/><Relationship Id="rId86" Type="http://schemas.openxmlformats.org/officeDocument/2006/relationships/slideLayout" Target="../slideLayouts/slideLayout145.xml"/><Relationship Id="rId94" Type="http://schemas.openxmlformats.org/officeDocument/2006/relationships/slideLayout" Target="../slideLayouts/slideLayout153.xml"/><Relationship Id="rId99" Type="http://schemas.openxmlformats.org/officeDocument/2006/relationships/slideLayout" Target="../slideLayouts/slideLayout158.xml"/><Relationship Id="rId101" Type="http://schemas.openxmlformats.org/officeDocument/2006/relationships/slideLayout" Target="../slideLayouts/slideLayout16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9" Type="http://schemas.openxmlformats.org/officeDocument/2006/relationships/slideLayout" Target="../slideLayouts/slideLayout98.xml"/><Relationship Id="rId109" Type="http://schemas.openxmlformats.org/officeDocument/2006/relationships/slideLayout" Target="../slideLayouts/slideLayout168.xml"/><Relationship Id="rId34" Type="http://schemas.openxmlformats.org/officeDocument/2006/relationships/slideLayout" Target="../slideLayouts/slideLayout93.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6" Type="http://schemas.openxmlformats.org/officeDocument/2006/relationships/slideLayout" Target="../slideLayouts/slideLayout135.xml"/><Relationship Id="rId97" Type="http://schemas.openxmlformats.org/officeDocument/2006/relationships/slideLayout" Target="../slideLayouts/slideLayout156.xml"/><Relationship Id="rId104" Type="http://schemas.openxmlformats.org/officeDocument/2006/relationships/slideLayout" Target="../slideLayouts/slideLayout163.xml"/><Relationship Id="rId7" Type="http://schemas.openxmlformats.org/officeDocument/2006/relationships/slideLayout" Target="../slideLayouts/slideLayout66.xml"/><Relationship Id="rId71" Type="http://schemas.openxmlformats.org/officeDocument/2006/relationships/slideLayout" Target="../slideLayouts/slideLayout130.xml"/><Relationship Id="rId92" Type="http://schemas.openxmlformats.org/officeDocument/2006/relationships/slideLayout" Target="../slideLayouts/slideLayout151.xml"/><Relationship Id="rId2" Type="http://schemas.openxmlformats.org/officeDocument/2006/relationships/slideLayout" Target="../slideLayouts/slideLayout61.xml"/><Relationship Id="rId29" Type="http://schemas.openxmlformats.org/officeDocument/2006/relationships/slideLayout" Target="../slideLayouts/slideLayout88.xml"/><Relationship Id="rId24" Type="http://schemas.openxmlformats.org/officeDocument/2006/relationships/slideLayout" Target="../slideLayouts/slideLayout83.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66" Type="http://schemas.openxmlformats.org/officeDocument/2006/relationships/slideLayout" Target="../slideLayouts/slideLayout125.xml"/><Relationship Id="rId87" Type="http://schemas.openxmlformats.org/officeDocument/2006/relationships/slideLayout" Target="../slideLayouts/slideLayout146.xml"/><Relationship Id="rId110" Type="http://schemas.openxmlformats.org/officeDocument/2006/relationships/theme" Target="../theme/theme4.xml"/><Relationship Id="rId61" Type="http://schemas.openxmlformats.org/officeDocument/2006/relationships/slideLayout" Target="../slideLayouts/slideLayout120.xml"/><Relationship Id="rId82" Type="http://schemas.openxmlformats.org/officeDocument/2006/relationships/slideLayout" Target="../slideLayouts/slideLayout141.xml"/><Relationship Id="rId19" Type="http://schemas.openxmlformats.org/officeDocument/2006/relationships/slideLayout" Target="../slideLayouts/slideLayout78.xml"/><Relationship Id="rId14" Type="http://schemas.openxmlformats.org/officeDocument/2006/relationships/slideLayout" Target="../slideLayouts/slideLayout73.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56" Type="http://schemas.openxmlformats.org/officeDocument/2006/relationships/slideLayout" Target="../slideLayouts/slideLayout115.xml"/><Relationship Id="rId77" Type="http://schemas.openxmlformats.org/officeDocument/2006/relationships/slideLayout" Target="../slideLayouts/slideLayout136.xml"/><Relationship Id="rId100" Type="http://schemas.openxmlformats.org/officeDocument/2006/relationships/slideLayout" Target="../slideLayouts/slideLayout159.xml"/><Relationship Id="rId105" Type="http://schemas.openxmlformats.org/officeDocument/2006/relationships/slideLayout" Target="../slideLayouts/slideLayout164.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72" Type="http://schemas.openxmlformats.org/officeDocument/2006/relationships/slideLayout" Target="../slideLayouts/slideLayout131.xml"/><Relationship Id="rId93" Type="http://schemas.openxmlformats.org/officeDocument/2006/relationships/slideLayout" Target="../slideLayouts/slideLayout152.xml"/><Relationship Id="rId98" Type="http://schemas.openxmlformats.org/officeDocument/2006/relationships/slideLayout" Target="../slideLayouts/slideLayout157.xml"/><Relationship Id="rId3" Type="http://schemas.openxmlformats.org/officeDocument/2006/relationships/slideLayout" Target="../slideLayouts/slideLayout62.xml"/><Relationship Id="rId25" Type="http://schemas.openxmlformats.org/officeDocument/2006/relationships/slideLayout" Target="../slideLayouts/slideLayout84.xml"/><Relationship Id="rId46" Type="http://schemas.openxmlformats.org/officeDocument/2006/relationships/slideLayout" Target="../slideLayouts/slideLayout105.xml"/><Relationship Id="rId67" Type="http://schemas.openxmlformats.org/officeDocument/2006/relationships/slideLayout" Target="../slideLayouts/slideLayout126.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62" Type="http://schemas.openxmlformats.org/officeDocument/2006/relationships/slideLayout" Target="../slideLayouts/slideLayout121.xml"/><Relationship Id="rId83" Type="http://schemas.openxmlformats.org/officeDocument/2006/relationships/slideLayout" Target="../slideLayouts/slideLayout142.xml"/><Relationship Id="rId88" Type="http://schemas.openxmlformats.org/officeDocument/2006/relationships/slideLayout" Target="../slideLayouts/slideLayout147.xml"/><Relationship Id="rId111"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2FE2C6-B58E-7EE8-7430-14FC99A17F09}"/>
              </a:ext>
            </a:extLst>
          </p:cNvPr>
          <p:cNvSpPr>
            <a:spLocks noGrp="1"/>
          </p:cNvSpPr>
          <p:nvPr>
            <p:ph type="title"/>
          </p:nvPr>
        </p:nvSpPr>
        <p:spPr>
          <a:xfrm>
            <a:off x="338020" y="587466"/>
            <a:ext cx="8347995" cy="492443"/>
          </a:xfrm>
          <a:prstGeom prst="rect">
            <a:avLst/>
          </a:prstGeom>
        </p:spPr>
        <p:txBody>
          <a:bodyPr vert="horz" lIns="91440" tIns="45720" rIns="91440" bIns="4572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4EF1D65-A72E-337F-E1C9-EA08FEF32E69}"/>
              </a:ext>
            </a:extLst>
          </p:cNvPr>
          <p:cNvSpPr>
            <a:spLocks noGrp="1"/>
          </p:cNvSpPr>
          <p:nvPr>
            <p:ph type="body" idx="1"/>
          </p:nvPr>
        </p:nvSpPr>
        <p:spPr>
          <a:xfrm>
            <a:off x="338020" y="1260001"/>
            <a:ext cx="8347995" cy="292605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942E1C5-2BC2-C890-913E-37BB87E723D0}"/>
              </a:ext>
            </a:extLst>
          </p:cNvPr>
          <p:cNvSpPr>
            <a:spLocks noGrp="1"/>
          </p:cNvSpPr>
          <p:nvPr>
            <p:ph type="dt" sz="half" idx="2"/>
          </p:nvPr>
        </p:nvSpPr>
        <p:spPr>
          <a:xfrm>
            <a:off x="0" y="-123772"/>
            <a:ext cx="0" cy="15389"/>
          </a:xfrm>
          <a:prstGeom prst="rect">
            <a:avLst/>
          </a:prstGeom>
        </p:spPr>
        <p:txBody>
          <a:bodyPr vert="horz" lIns="0" tIns="0" rIns="0" bIns="0" rtlCol="0" anchor="ctr">
            <a:spAutoFit/>
          </a:bodyPr>
          <a:lstStyle>
            <a:lvl1pPr algn="l">
              <a:defRPr sz="100">
                <a:solidFill>
                  <a:schemeClr val="tx1">
                    <a:tint val="75000"/>
                  </a:schemeClr>
                </a:solidFill>
              </a:defRPr>
            </a:lvl1pPr>
          </a:lstStyle>
          <a:p>
            <a:fld id="{8049B0F7-39AE-40BC-8497-581B83AC5F34}" type="datetime1">
              <a:rPr lang="nb-NO" smtClean="0"/>
              <a:pPr/>
              <a:t>27.10.2023</a:t>
            </a:fld>
            <a:endParaRPr lang="nb-NO"/>
          </a:p>
        </p:txBody>
      </p:sp>
      <p:sp>
        <p:nvSpPr>
          <p:cNvPr id="5" name="Plassholder for bunntekst 4">
            <a:extLst>
              <a:ext uri="{FF2B5EF4-FFF2-40B4-BE49-F238E27FC236}">
                <a16:creationId xmlns:a16="http://schemas.microsoft.com/office/drawing/2014/main" id="{8FF46CC3-70EF-B3DA-B61A-544B2B9D32C5}"/>
              </a:ext>
            </a:extLst>
          </p:cNvPr>
          <p:cNvSpPr>
            <a:spLocks noGrp="1"/>
          </p:cNvSpPr>
          <p:nvPr>
            <p:ph type="ftr" sz="quarter" idx="3"/>
          </p:nvPr>
        </p:nvSpPr>
        <p:spPr>
          <a:xfrm>
            <a:off x="1609575" y="4797352"/>
            <a:ext cx="1702036" cy="184666"/>
          </a:xfrm>
          <a:prstGeom prst="rect">
            <a:avLst/>
          </a:prstGeom>
        </p:spPr>
        <p:txBody>
          <a:bodyPr vert="horz" lIns="91440" tIns="45720" rIns="91440" bIns="45720" rtlCol="0" anchor="ctr"/>
          <a:lstStyle>
            <a:lvl1pPr algn="l">
              <a:defRPr sz="600">
                <a:solidFill>
                  <a:srgbClr val="999999"/>
                </a:solidFill>
              </a:defRPr>
            </a:lvl1pPr>
          </a:lstStyle>
          <a:p>
            <a:r>
              <a:rPr lang="en-US"/>
              <a:t>See Statement of Proprietary information</a:t>
            </a:r>
            <a:endParaRPr lang="nb-NO"/>
          </a:p>
        </p:txBody>
      </p:sp>
      <p:sp>
        <p:nvSpPr>
          <p:cNvPr id="6" name="Plassholder for lysbildenummer 5">
            <a:extLst>
              <a:ext uri="{FF2B5EF4-FFF2-40B4-BE49-F238E27FC236}">
                <a16:creationId xmlns:a16="http://schemas.microsoft.com/office/drawing/2014/main" id="{C80CC9F5-4A1F-9821-C1F6-6381FB27BE55}"/>
              </a:ext>
            </a:extLst>
          </p:cNvPr>
          <p:cNvSpPr>
            <a:spLocks noGrp="1"/>
          </p:cNvSpPr>
          <p:nvPr>
            <p:ph type="sldNum" sz="quarter" idx="4"/>
          </p:nvPr>
        </p:nvSpPr>
        <p:spPr>
          <a:xfrm>
            <a:off x="8255303" y="4835740"/>
            <a:ext cx="430713" cy="108000"/>
          </a:xfrm>
          <a:prstGeom prst="rect">
            <a:avLst/>
          </a:prstGeom>
        </p:spPr>
        <p:txBody>
          <a:bodyPr vert="horz" lIns="0" tIns="0" rIns="0" bIns="0" rtlCol="0" anchor="ctr"/>
          <a:lstStyle>
            <a:lvl1pPr algn="r">
              <a:defRPr sz="900">
                <a:solidFill>
                  <a:schemeClr val="dk1"/>
                </a:solidFill>
              </a:defRPr>
            </a:lvl1pPr>
          </a:lstStyle>
          <a:p>
            <a:fld id="{75567799-16DF-41EB-91D4-5F77DECB4B9E}" type="slidenum">
              <a:rPr lang="nb-NO" smtClean="0"/>
              <a:pPr/>
              <a:t>‹#›</a:t>
            </a:fld>
            <a:endParaRPr lang="nb-NO"/>
          </a:p>
        </p:txBody>
      </p:sp>
      <p:pic>
        <p:nvPicPr>
          <p:cNvPr id="8" name="Picture 15">
            <a:extLst>
              <a:ext uri="{FF2B5EF4-FFF2-40B4-BE49-F238E27FC236}">
                <a16:creationId xmlns:a16="http://schemas.microsoft.com/office/drawing/2014/main" id="{D0DFBDCA-BE38-F23F-782C-9E1F9E231BB8}"/>
              </a:ext>
            </a:extLst>
          </p:cNvPr>
          <p:cNvPicPr>
            <a:picLocks noChangeAspect="1"/>
          </p:cNvPicPr>
          <p:nvPr/>
        </p:nvPicPr>
        <p:blipFill>
          <a:blip r:embed="rId38"/>
          <a:stretch>
            <a:fillRect/>
          </a:stretch>
        </p:blipFill>
        <p:spPr>
          <a:xfrm>
            <a:off x="425033" y="4814455"/>
            <a:ext cx="807039" cy="151649"/>
          </a:xfrm>
          <a:prstGeom prst="rect">
            <a:avLst/>
          </a:prstGeom>
        </p:spPr>
      </p:pic>
      <p:pic>
        <p:nvPicPr>
          <p:cNvPr id="7" name="Picture 15">
            <a:extLst>
              <a:ext uri="{FF2B5EF4-FFF2-40B4-BE49-F238E27FC236}">
                <a16:creationId xmlns:a16="http://schemas.microsoft.com/office/drawing/2014/main" id="{CD01419B-33E2-7FAE-BFB9-523C7D6AA02C}"/>
              </a:ext>
            </a:extLst>
          </p:cNvPr>
          <p:cNvPicPr>
            <a:picLocks noChangeAspect="1"/>
          </p:cNvPicPr>
          <p:nvPr userDrawn="1"/>
        </p:nvPicPr>
        <p:blipFill>
          <a:blip r:embed="rId38"/>
          <a:stretch>
            <a:fillRect/>
          </a:stretch>
        </p:blipFill>
        <p:spPr>
          <a:xfrm>
            <a:off x="425033" y="4814455"/>
            <a:ext cx="807039" cy="151649"/>
          </a:xfrm>
          <a:prstGeom prst="rect">
            <a:avLst/>
          </a:prstGeom>
        </p:spPr>
      </p:pic>
    </p:spTree>
    <p:extLst>
      <p:ext uri="{BB962C8B-B14F-4D97-AF65-F5344CB8AC3E}">
        <p14:creationId xmlns:p14="http://schemas.microsoft.com/office/powerpoint/2010/main" val="26654705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863" r:id="rId36"/>
  </p:sldLayoutIdLst>
  <p:hf sldNum="0" hdr="0" dt="0"/>
  <p:txStyles>
    <p:titleStyle>
      <a:lvl1pPr algn="l" defTabSz="685800" rtl="0" eaLnBrk="1" latinLnBrk="0" hangingPunct="1">
        <a:lnSpc>
          <a:spcPct val="100000"/>
        </a:lnSpc>
        <a:spcBef>
          <a:spcPct val="0"/>
        </a:spcBef>
        <a:buNone/>
        <a:defRPr sz="2600" b="1" kern="1200">
          <a:solidFill>
            <a:srgbClr val="404040"/>
          </a:solidFill>
          <a:latin typeface="+mj-lt"/>
          <a:ea typeface="+mj-ea"/>
          <a:cs typeface="+mj-cs"/>
        </a:defRPr>
      </a:lvl1pPr>
    </p:titleStyle>
    <p:bodyStyle>
      <a:lvl1pPr marL="17145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1pPr>
      <a:lvl2pPr marL="34290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2pPr>
      <a:lvl3pPr marL="5143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3pPr>
      <a:lvl4pPr marL="68580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4pPr>
      <a:lvl5pPr marL="8572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620" userDrawn="1">
          <p15:clr>
            <a:srgbClr val="F26B43"/>
          </p15:clr>
        </p15:guide>
        <p15:guide id="4"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dirty="0"/>
              <a:t>Click to edit Master text styles</a:t>
            </a:r>
          </a:p>
          <a:p>
            <a:pPr lvl="1"/>
            <a:r>
              <a:rPr lang="nl-NL" dirty="0"/>
              <a:t>Second level</a:t>
            </a:r>
          </a:p>
          <a:p>
            <a:pPr lvl="2"/>
            <a:r>
              <a:rPr lang="nl-NL" dirty="0"/>
              <a:t>Third level</a:t>
            </a:r>
          </a:p>
          <a:p>
            <a:pPr lvl="3"/>
            <a:r>
              <a:rPr lang="nl-NL" dirty="0"/>
              <a:t>Fourth level</a:t>
            </a:r>
          </a:p>
          <a:p>
            <a:pPr lvl="4"/>
            <a:r>
              <a:rPr lang="nl-NL" dirty="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D3C804A-A1D4-674C-B859-E8D1FF17932D}" type="datetimeFigureOut">
              <a:rPr lang="en-US" smtClean="0"/>
              <a:t>10/27/2023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74533DC-69D5-1A4B-841E-886281873E52}" type="slidenum">
              <a:rPr lang="en-US" smtClean="0"/>
              <a:t>‹#›</a:t>
            </a:fld>
            <a:endParaRPr lang="en-US"/>
          </a:p>
        </p:txBody>
      </p:sp>
      <p:sp>
        <p:nvSpPr>
          <p:cNvPr id="7" name="Rectangle 6">
            <a:extLst>
              <a:ext uri="{FF2B5EF4-FFF2-40B4-BE49-F238E27FC236}">
                <a16:creationId xmlns:a16="http://schemas.microsoft.com/office/drawing/2014/main" id="{3606DFFB-EB45-F44F-B39C-080BA0728C0F}"/>
              </a:ext>
            </a:extLst>
          </p:cNvPr>
          <p:cNvSpPr/>
          <p:nvPr userDrawn="1"/>
        </p:nvSpPr>
        <p:spPr>
          <a:xfrm>
            <a:off x="0" y="333829"/>
            <a:ext cx="9144000"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37467222-38D1-1441-8527-4733B629D878}"/>
              </a:ext>
            </a:extLst>
          </p:cNvPr>
          <p:cNvSpPr/>
          <p:nvPr userDrawn="1"/>
        </p:nvSpPr>
        <p:spPr>
          <a:xfrm>
            <a:off x="0" y="4875627"/>
            <a:ext cx="9144000" cy="273844"/>
          </a:xfrm>
          <a:prstGeom prst="rect">
            <a:avLst/>
          </a:prstGeom>
          <a:solidFill>
            <a:srgbClr val="1C4E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11" name="Grafik 10">
            <a:extLst>
              <a:ext uri="{FF2B5EF4-FFF2-40B4-BE49-F238E27FC236}">
                <a16:creationId xmlns:a16="http://schemas.microsoft.com/office/drawing/2014/main" id="{5950F3F9-25B1-4B4B-9F21-E21F25114C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235610" y="67386"/>
            <a:ext cx="797845" cy="224035"/>
          </a:xfrm>
          <a:prstGeom prst="rect">
            <a:avLst/>
          </a:prstGeom>
        </p:spPr>
      </p:pic>
    </p:spTree>
    <p:extLst>
      <p:ext uri="{BB962C8B-B14F-4D97-AF65-F5344CB8AC3E}">
        <p14:creationId xmlns:p14="http://schemas.microsoft.com/office/powerpoint/2010/main" val="157276569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3066358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ED83C451-90F5-4EE9-8D8B-0987CCF95699}"/>
              </a:ext>
            </a:extLst>
          </p:cNvPr>
          <p:cNvSpPr txBox="1"/>
          <p:nvPr userDrawn="1"/>
        </p:nvSpPr>
        <p:spPr>
          <a:xfrm>
            <a:off x="2914650" y="4765500"/>
            <a:ext cx="3314702" cy="196208"/>
          </a:xfrm>
          <a:prstGeom prst="rect">
            <a:avLst/>
          </a:prstGeom>
          <a:noFill/>
        </p:spPr>
        <p:txBody>
          <a:bodyPr wrap="square" rtlCol="0">
            <a:spAutoFit/>
          </a:bodyPr>
          <a:lstStyle/>
          <a:p>
            <a:pPr algn="ctr"/>
            <a:r>
              <a:rPr lang="en-GB" sz="675"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675" b="0" noProof="0" dirty="0">
              <a:solidFill>
                <a:srgbClr val="999999"/>
              </a:solidFill>
              <a:latin typeface="Calibri" panose="020F0502020204030204" pitchFamily="34" charset="0"/>
              <a:cs typeface="Calibri" panose="020F0502020204030204" pitchFamily="34" charset="0"/>
            </a:endParaRPr>
          </a:p>
        </p:txBody>
      </p:sp>
      <p:sp>
        <p:nvSpPr>
          <p:cNvPr id="2" name="Title Placeholder 1"/>
          <p:cNvSpPr>
            <a:spLocks noGrp="1"/>
          </p:cNvSpPr>
          <p:nvPr>
            <p:ph type="title"/>
          </p:nvPr>
        </p:nvSpPr>
        <p:spPr>
          <a:xfrm>
            <a:off x="1526104" y="518773"/>
            <a:ext cx="6080171" cy="404085"/>
          </a:xfrm>
          <a:prstGeom prst="rect">
            <a:avLst/>
          </a:prstGeom>
        </p:spPr>
        <p:txBody>
          <a:bodyPr vert="horz" wrap="square" lIns="0" tIns="45720" rIns="0" bIns="45720" rtlCol="0" anchor="t" anchorCtr="0">
            <a:spAutoFit/>
          </a:bodyPr>
          <a:lstStyle/>
          <a:p>
            <a:r>
              <a:rPr lang="en-GB" noProof="0" dirty="0"/>
              <a:t>Title Calibri Bold 60 </a:t>
            </a:r>
            <a:r>
              <a:rPr lang="en-GB" noProof="0" dirty="0" err="1"/>
              <a:t>pt</a:t>
            </a:r>
            <a:endParaRPr lang="en-GB" noProof="0" dirty="0"/>
          </a:p>
        </p:txBody>
      </p:sp>
      <p:sp>
        <p:nvSpPr>
          <p:cNvPr id="3" name="Text Placeholder 2"/>
          <p:cNvSpPr>
            <a:spLocks noGrp="1"/>
          </p:cNvSpPr>
          <p:nvPr>
            <p:ph type="body" idx="1"/>
          </p:nvPr>
        </p:nvSpPr>
        <p:spPr>
          <a:xfrm>
            <a:off x="1526104" y="1577524"/>
            <a:ext cx="6080171" cy="3000722"/>
          </a:xfrm>
          <a:prstGeom prst="rect">
            <a:avLst/>
          </a:prstGeom>
          <a:noFill/>
        </p:spPr>
        <p:txBody>
          <a:bodyPr vert="horz" lIns="0" tIns="0" rIns="0" bIns="0" rtlCol="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6" name="Slide Number Placeholder 5"/>
          <p:cNvSpPr>
            <a:spLocks noGrp="1"/>
          </p:cNvSpPr>
          <p:nvPr>
            <p:ph type="sldNum" sz="quarter" idx="4"/>
          </p:nvPr>
        </p:nvSpPr>
        <p:spPr>
          <a:xfrm>
            <a:off x="8130646" y="4716270"/>
            <a:ext cx="571441" cy="273844"/>
          </a:xfrm>
          <a:prstGeom prst="rect">
            <a:avLst/>
          </a:prstGeom>
        </p:spPr>
        <p:txBody>
          <a:bodyPr vert="horz" lIns="91440" tIns="45720" rIns="91440" bIns="45720" rtlCol="0" anchor="ctr"/>
          <a:lstStyle>
            <a:lvl1pPr algn="r">
              <a:defRPr sz="675"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5" name="TekstSylinder 4">
            <a:extLst>
              <a:ext uri="{FF2B5EF4-FFF2-40B4-BE49-F238E27FC236}">
                <a16:creationId xmlns:a16="http://schemas.microsoft.com/office/drawing/2014/main" id="{0BD83E9C-EA9A-4737-9AD1-7242CA5A8727}"/>
              </a:ext>
            </a:extLst>
          </p:cNvPr>
          <p:cNvSpPr txBox="1"/>
          <p:nvPr userDrawn="1"/>
        </p:nvSpPr>
        <p:spPr>
          <a:xfrm>
            <a:off x="412740" y="4764411"/>
            <a:ext cx="2328111" cy="196208"/>
          </a:xfrm>
          <a:prstGeom prst="rect">
            <a:avLst/>
          </a:prstGeom>
          <a:noFill/>
        </p:spPr>
        <p:txBody>
          <a:bodyPr wrap="square" rtlCol="0">
            <a:spAutoFit/>
          </a:bodyPr>
          <a:lstStyle/>
          <a:p>
            <a:r>
              <a:rPr lang="en-GB" sz="675" dirty="0">
                <a:solidFill>
                  <a:srgbClr val="081839"/>
                </a:solidFill>
                <a:latin typeface="Calibri" panose="020F0502020204030204" pitchFamily="34" charset="0"/>
                <a:cs typeface="Calibri" panose="020F0502020204030204" pitchFamily="34" charset="0"/>
              </a:rPr>
              <a:t>WORLD CLASS  –  Through </a:t>
            </a:r>
            <a:r>
              <a:rPr lang="en-GB" sz="675" dirty="0">
                <a:solidFill>
                  <a:srgbClr val="001639"/>
                </a:solidFill>
                <a:latin typeface="Calibri" panose="020F0502020204030204" pitchFamily="34" charset="0"/>
                <a:cs typeface="Calibri" panose="020F0502020204030204" pitchFamily="34" charset="0"/>
              </a:rPr>
              <a:t>people</a:t>
            </a:r>
            <a:r>
              <a:rPr lang="en-GB" sz="675" dirty="0">
                <a:solidFill>
                  <a:srgbClr val="081839"/>
                </a:solidFill>
                <a:latin typeface="Calibri" panose="020F0502020204030204" pitchFamily="34" charset="0"/>
                <a:cs typeface="Calibri" panose="020F0502020204030204" pitchFamily="34" charset="0"/>
              </a:rPr>
              <a:t>, technology and dedication</a:t>
            </a:r>
            <a:endParaRPr lang="nb-NO" sz="675" dirty="0">
              <a:solidFill>
                <a:srgbClr val="081839"/>
              </a:solidFill>
              <a:latin typeface="Calibri" panose="020F0502020204030204" pitchFamily="34" charset="0"/>
              <a:cs typeface="Calibri" panose="020F0502020204030204" pitchFamily="34" charset="0"/>
            </a:endParaRPr>
          </a:p>
        </p:txBody>
      </p:sp>
      <p:pic>
        <p:nvPicPr>
          <p:cNvPr id="13" name="Bilde 12">
            <a:extLst>
              <a:ext uri="{FF2B5EF4-FFF2-40B4-BE49-F238E27FC236}">
                <a16:creationId xmlns:a16="http://schemas.microsoft.com/office/drawing/2014/main" id="{2FBD1D31-9110-4B80-B57D-E73959972BC0}"/>
              </a:ext>
            </a:extLst>
          </p:cNvPr>
          <p:cNvPicPr>
            <a:picLocks noChangeAspect="1"/>
          </p:cNvPicPr>
          <p:nvPr userDrawn="1"/>
        </p:nvPicPr>
        <p:blipFill>
          <a:blip r:embed="rId111" cstate="screen">
            <a:extLst>
              <a:ext uri="{28A0092B-C50C-407E-A947-70E740481C1C}">
                <a14:useLocalDpi xmlns:a14="http://schemas.microsoft.com/office/drawing/2010/main"/>
              </a:ext>
            </a:extLst>
          </a:blip>
          <a:stretch>
            <a:fillRect/>
          </a:stretch>
        </p:blipFill>
        <p:spPr>
          <a:xfrm>
            <a:off x="475840" y="562354"/>
            <a:ext cx="478919" cy="480633"/>
          </a:xfrm>
          <a:prstGeom prst="rect">
            <a:avLst/>
          </a:prstGeom>
        </p:spPr>
      </p:pic>
    </p:spTree>
    <p:extLst>
      <p:ext uri="{BB962C8B-B14F-4D97-AF65-F5344CB8AC3E}">
        <p14:creationId xmlns:p14="http://schemas.microsoft.com/office/powerpoint/2010/main" val="426414378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804" r:id="rId51"/>
    <p:sldLayoutId id="2147483805" r:id="rId52"/>
    <p:sldLayoutId id="2147483806" r:id="rId53"/>
    <p:sldLayoutId id="2147483807" r:id="rId54"/>
    <p:sldLayoutId id="2147483808" r:id="rId55"/>
    <p:sldLayoutId id="2147483809" r:id="rId56"/>
    <p:sldLayoutId id="2147483810" r:id="rId57"/>
    <p:sldLayoutId id="2147483811" r:id="rId58"/>
    <p:sldLayoutId id="2147483812" r:id="rId59"/>
    <p:sldLayoutId id="2147483813" r:id="rId60"/>
    <p:sldLayoutId id="2147483814" r:id="rId61"/>
    <p:sldLayoutId id="2147483815" r:id="rId62"/>
    <p:sldLayoutId id="2147483816" r:id="rId63"/>
    <p:sldLayoutId id="2147483817" r:id="rId64"/>
    <p:sldLayoutId id="2147483818" r:id="rId65"/>
    <p:sldLayoutId id="2147483819" r:id="rId66"/>
    <p:sldLayoutId id="2147483820" r:id="rId67"/>
    <p:sldLayoutId id="2147483821" r:id="rId68"/>
    <p:sldLayoutId id="2147483822" r:id="rId69"/>
    <p:sldLayoutId id="2147483823" r:id="rId70"/>
    <p:sldLayoutId id="2147483824" r:id="rId71"/>
    <p:sldLayoutId id="2147483825" r:id="rId72"/>
    <p:sldLayoutId id="2147483826" r:id="rId73"/>
    <p:sldLayoutId id="2147483827" r:id="rId74"/>
    <p:sldLayoutId id="2147483828" r:id="rId75"/>
    <p:sldLayoutId id="2147483829" r:id="rId76"/>
    <p:sldLayoutId id="2147483830" r:id="rId77"/>
    <p:sldLayoutId id="2147483831" r:id="rId78"/>
    <p:sldLayoutId id="2147483832" r:id="rId79"/>
    <p:sldLayoutId id="2147483833" r:id="rId80"/>
    <p:sldLayoutId id="2147483834" r:id="rId81"/>
    <p:sldLayoutId id="2147483835" r:id="rId82"/>
    <p:sldLayoutId id="2147483836" r:id="rId83"/>
    <p:sldLayoutId id="2147483837" r:id="rId84"/>
    <p:sldLayoutId id="2147483838" r:id="rId85"/>
    <p:sldLayoutId id="2147483839" r:id="rId86"/>
    <p:sldLayoutId id="2147483840" r:id="rId87"/>
    <p:sldLayoutId id="2147483841" r:id="rId88"/>
    <p:sldLayoutId id="2147483842" r:id="rId89"/>
    <p:sldLayoutId id="2147483843" r:id="rId90"/>
    <p:sldLayoutId id="2147483844" r:id="rId91"/>
    <p:sldLayoutId id="2147483845" r:id="rId92"/>
    <p:sldLayoutId id="2147483846" r:id="rId93"/>
    <p:sldLayoutId id="2147483847" r:id="rId94"/>
    <p:sldLayoutId id="2147483848" r:id="rId95"/>
    <p:sldLayoutId id="2147483849" r:id="rId96"/>
    <p:sldLayoutId id="2147483850" r:id="rId97"/>
    <p:sldLayoutId id="2147483851" r:id="rId98"/>
    <p:sldLayoutId id="2147483852" r:id="rId99"/>
    <p:sldLayoutId id="2147483853" r:id="rId100"/>
    <p:sldLayoutId id="2147483854" r:id="rId101"/>
    <p:sldLayoutId id="2147483855" r:id="rId102"/>
    <p:sldLayoutId id="2147483856" r:id="rId103"/>
    <p:sldLayoutId id="2147483857" r:id="rId104"/>
    <p:sldLayoutId id="2147483858" r:id="rId105"/>
    <p:sldLayoutId id="2147483859" r:id="rId106"/>
    <p:sldLayoutId id="2147483860" r:id="rId107"/>
    <p:sldLayoutId id="2147483861" r:id="rId108"/>
    <p:sldLayoutId id="2147483862" r:id="rId10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ctr" defTabSz="685835" rtl="0" eaLnBrk="1" latinLnBrk="0" hangingPunct="1">
        <a:lnSpc>
          <a:spcPct val="90000"/>
        </a:lnSpc>
        <a:spcBef>
          <a:spcPct val="0"/>
        </a:spcBef>
        <a:buNone/>
        <a:defRPr sz="2251" b="1" kern="1200">
          <a:solidFill>
            <a:srgbClr val="001639"/>
          </a:solidFill>
          <a:latin typeface="Calibri" panose="020F0502020204030204" pitchFamily="34" charset="0"/>
          <a:ea typeface="+mj-ea"/>
          <a:cs typeface="Calibri" panose="020F0502020204030204" pitchFamily="34" charset="0"/>
        </a:defRPr>
      </a:lvl1pPr>
    </p:titleStyle>
    <p:bodyStyle>
      <a:lvl1pPr marL="148530" indent="-148530" algn="l" defTabSz="685835" rtl="0" eaLnBrk="1" latinLnBrk="0" hangingPunct="1">
        <a:lnSpc>
          <a:spcPct val="100000"/>
        </a:lnSpc>
        <a:spcBef>
          <a:spcPts val="1688"/>
        </a:spcBef>
        <a:buSzPct val="80000"/>
        <a:buFont typeface="Wingdings" panose="05000000000000000000" pitchFamily="2" charset="2"/>
        <a:buChar char="§"/>
        <a:defRPr sz="1200" kern="1200">
          <a:solidFill>
            <a:srgbClr val="001639"/>
          </a:solidFill>
          <a:latin typeface="+mn-lt"/>
          <a:ea typeface="+mn-ea"/>
          <a:cs typeface="+mn-cs"/>
        </a:defRPr>
      </a:lvl1pPr>
      <a:lvl2pPr marL="296525" indent="-125041" algn="l" defTabSz="685835" rtl="0" eaLnBrk="1" latinLnBrk="0" hangingPunct="1">
        <a:lnSpc>
          <a:spcPct val="100000"/>
        </a:lnSpc>
        <a:spcBef>
          <a:spcPts val="375"/>
        </a:spcBef>
        <a:buSzPct val="120000"/>
        <a:buFont typeface="Calibri Light" panose="020F0302020204030204" pitchFamily="34" charset="0"/>
        <a:buChar char="­"/>
        <a:defRPr sz="1125" kern="1200">
          <a:solidFill>
            <a:srgbClr val="001639"/>
          </a:solidFill>
          <a:latin typeface="+mn-lt"/>
          <a:ea typeface="+mn-ea"/>
          <a:cs typeface="+mn-cs"/>
        </a:defRPr>
      </a:lvl2pPr>
      <a:lvl3pPr marL="445589" indent="-148530" algn="l" defTabSz="685835" rtl="0" eaLnBrk="1" latinLnBrk="0" hangingPunct="1">
        <a:lnSpc>
          <a:spcPct val="100000"/>
        </a:lnSpc>
        <a:spcBef>
          <a:spcPts val="375"/>
        </a:spcBef>
        <a:buSzPct val="120000"/>
        <a:buFont typeface="Calibri Light" panose="020F0302020204030204" pitchFamily="34" charset="0"/>
        <a:buChar char="­"/>
        <a:defRPr sz="1050" kern="1200">
          <a:solidFill>
            <a:srgbClr val="001639"/>
          </a:solidFill>
          <a:latin typeface="+mn-lt"/>
          <a:ea typeface="+mn-ea"/>
          <a:cs typeface="+mn-cs"/>
        </a:defRPr>
      </a:lvl3pPr>
      <a:lvl4pPr marL="594119" indent="-148530" algn="l" defTabSz="685835" rtl="0" eaLnBrk="1" latinLnBrk="0" hangingPunct="1">
        <a:lnSpc>
          <a:spcPct val="100000"/>
        </a:lnSpc>
        <a:spcBef>
          <a:spcPts val="375"/>
        </a:spcBef>
        <a:buSzPct val="120000"/>
        <a:buFont typeface="Calibri Light" panose="020F0302020204030204" pitchFamily="34" charset="0"/>
        <a:buChar char="­"/>
        <a:defRPr sz="975" kern="1200">
          <a:solidFill>
            <a:srgbClr val="001639"/>
          </a:solidFill>
          <a:latin typeface="+mn-lt"/>
          <a:ea typeface="+mn-ea"/>
          <a:cs typeface="+mn-cs"/>
        </a:defRPr>
      </a:lvl4pPr>
      <a:lvl5pPr marL="742649" indent="-148530" algn="l" defTabSz="685835" rtl="0" eaLnBrk="1" latinLnBrk="0" hangingPunct="1">
        <a:lnSpc>
          <a:spcPct val="100000"/>
        </a:lnSpc>
        <a:spcBef>
          <a:spcPts val="375"/>
        </a:spcBef>
        <a:buSzPct val="120000"/>
        <a:buFont typeface="Calibri Light" panose="020F0302020204030204" pitchFamily="34" charset="0"/>
        <a:buChar char="­"/>
        <a:defRPr sz="900" kern="1200">
          <a:solidFill>
            <a:srgbClr val="001639"/>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1"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83.jpe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8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openxmlformats.org/officeDocument/2006/relationships/image" Target="../media/image86.png"/><Relationship Id="rId4" Type="http://schemas.openxmlformats.org/officeDocument/2006/relationships/image" Target="../media/image85.jpg"/></Relationships>
</file>

<file path=ppt/slides/_rels/slide2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88.emf"/></Relationships>
</file>

<file path=ppt/slides/_rels/slide2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0.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4.jp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98.JP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94.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E08266-45E9-1F70-FDAF-4C490C2D6725}"/>
              </a:ext>
            </a:extLst>
          </p:cNvPr>
          <p:cNvPicPr>
            <a:picLocks noChangeAspect="1"/>
          </p:cNvPicPr>
          <p:nvPr/>
        </p:nvPicPr>
        <p:blipFill rotWithShape="1">
          <a:blip r:embed="rId3"/>
          <a:srcRect r="-1" b="6624"/>
          <a:stretch/>
        </p:blipFill>
        <p:spPr>
          <a:xfrm>
            <a:off x="4571998" y="-2"/>
            <a:ext cx="4572001" cy="5143500"/>
          </a:xfrm>
          <a:prstGeom prst="rect">
            <a:avLst/>
          </a:prstGeom>
          <a:noFill/>
        </p:spPr>
      </p:pic>
      <p:sp>
        <p:nvSpPr>
          <p:cNvPr id="37" name="Text Placeholder 2">
            <a:extLst>
              <a:ext uri="{FF2B5EF4-FFF2-40B4-BE49-F238E27FC236}">
                <a16:creationId xmlns:a16="http://schemas.microsoft.com/office/drawing/2014/main" id="{01CEB4B6-A3F1-153E-8641-5564B24E42A9}"/>
              </a:ext>
            </a:extLst>
          </p:cNvPr>
          <p:cNvSpPr>
            <a:spLocks noGrp="1"/>
          </p:cNvSpPr>
          <p:nvPr>
            <p:ph type="body" idx="1"/>
          </p:nvPr>
        </p:nvSpPr>
        <p:spPr>
          <a:xfrm>
            <a:off x="338019" y="3071935"/>
            <a:ext cx="3908860" cy="685957"/>
          </a:xfrm>
        </p:spPr>
        <p:txBody>
          <a:bodyPr/>
          <a:lstStyle/>
          <a:p>
            <a:r>
              <a:rPr lang="en-US" b="1" dirty="0">
                <a:solidFill>
                  <a:schemeClr val="bg1"/>
                </a:solidFill>
              </a:rPr>
              <a:t>Konrad Mech</a:t>
            </a:r>
          </a:p>
          <a:p>
            <a:r>
              <a:rPr lang="en-US" b="1" dirty="0">
                <a:solidFill>
                  <a:schemeClr val="bg1"/>
                </a:solidFill>
              </a:rPr>
              <a:t>Sales Director, Coasts, Ports and Inland Waterways</a:t>
            </a:r>
          </a:p>
        </p:txBody>
      </p:sp>
      <p:sp>
        <p:nvSpPr>
          <p:cNvPr id="38" name="Title 3">
            <a:extLst>
              <a:ext uri="{FF2B5EF4-FFF2-40B4-BE49-F238E27FC236}">
                <a16:creationId xmlns:a16="http://schemas.microsoft.com/office/drawing/2014/main" id="{C3AFF69F-E45A-A373-2010-1E9DB5117451}"/>
              </a:ext>
            </a:extLst>
          </p:cNvPr>
          <p:cNvSpPr>
            <a:spLocks noGrp="1"/>
          </p:cNvSpPr>
          <p:nvPr>
            <p:ph type="title"/>
          </p:nvPr>
        </p:nvSpPr>
        <p:spPr>
          <a:xfrm>
            <a:off x="338020" y="1170650"/>
            <a:ext cx="3694493" cy="1077218"/>
          </a:xfrm>
        </p:spPr>
        <p:txBody>
          <a:bodyPr/>
          <a:lstStyle/>
          <a:p>
            <a:r>
              <a:rPr lang="en-US" sz="2800" dirty="0"/>
              <a:t>Siltation Management of Dam Reservoirs through Dredging</a:t>
            </a:r>
          </a:p>
        </p:txBody>
      </p:sp>
      <p:sp>
        <p:nvSpPr>
          <p:cNvPr id="39" name="Subtitle 4">
            <a:extLst>
              <a:ext uri="{FF2B5EF4-FFF2-40B4-BE49-F238E27FC236}">
                <a16:creationId xmlns:a16="http://schemas.microsoft.com/office/drawing/2014/main" id="{F9FE5250-DED6-642E-900F-41C43C126994}"/>
              </a:ext>
            </a:extLst>
          </p:cNvPr>
          <p:cNvSpPr>
            <a:spLocks noGrp="1"/>
          </p:cNvSpPr>
          <p:nvPr>
            <p:ph type="subTitle" sz="quarter" idx="15"/>
          </p:nvPr>
        </p:nvSpPr>
        <p:spPr>
          <a:xfrm>
            <a:off x="338020" y="832097"/>
            <a:ext cx="2884266" cy="338554"/>
          </a:xfrm>
        </p:spPr>
        <p:txBody>
          <a:bodyPr>
            <a:normAutofit fontScale="70000" lnSpcReduction="20000"/>
          </a:bodyPr>
          <a:lstStyle/>
          <a:p>
            <a:r>
              <a:rPr lang="en-US" b="1" dirty="0">
                <a:solidFill>
                  <a:schemeClr val="bg1"/>
                </a:solidFill>
              </a:rPr>
              <a:t>Photo credit:  Northwest Hydraulic Consultants</a:t>
            </a:r>
          </a:p>
        </p:txBody>
      </p:sp>
      <p:sp>
        <p:nvSpPr>
          <p:cNvPr id="36" name="Footer Placeholder 5">
            <a:extLst>
              <a:ext uri="{FF2B5EF4-FFF2-40B4-BE49-F238E27FC236}">
                <a16:creationId xmlns:a16="http://schemas.microsoft.com/office/drawing/2014/main" id="{1CC4A2AB-1AD4-C184-7E61-9643AC8E4D25}"/>
              </a:ext>
            </a:extLst>
          </p:cNvPr>
          <p:cNvSpPr>
            <a:spLocks noGrp="1"/>
          </p:cNvSpPr>
          <p:nvPr>
            <p:ph type="ftr" sz="quarter" idx="11"/>
          </p:nvPr>
        </p:nvSpPr>
        <p:spPr>
          <a:xfrm>
            <a:off x="1609575" y="4797352"/>
            <a:ext cx="1702036" cy="184666"/>
          </a:xfrm>
        </p:spPr>
        <p:txBody>
          <a:bodyPr/>
          <a:lstStyle/>
          <a:p>
            <a:pPr>
              <a:spcAft>
                <a:spcPts val="600"/>
              </a:spcAft>
            </a:pPr>
            <a:r>
              <a:rPr lang="en-US"/>
              <a:t>See Statement of Proprietary information</a:t>
            </a:r>
            <a:endParaRPr lang="nb-NO"/>
          </a:p>
        </p:txBody>
      </p:sp>
      <p:sp>
        <p:nvSpPr>
          <p:cNvPr id="2" name="Plassholder for bunntekst 1">
            <a:extLst>
              <a:ext uri="{FF2B5EF4-FFF2-40B4-BE49-F238E27FC236}">
                <a16:creationId xmlns:a16="http://schemas.microsoft.com/office/drawing/2014/main" id="{3D05BC5A-30E4-2545-BD05-06204901AB3A}"/>
              </a:ext>
            </a:extLst>
          </p:cNvPr>
          <p:cNvSpPr>
            <a:spLocks noGrp="1"/>
          </p:cNvSpPr>
          <p:nvPr>
            <p:ph type="ftr" sz="quarter" idx="11"/>
          </p:nvPr>
        </p:nvSpPr>
        <p:spPr/>
        <p:txBody>
          <a:bodyPr/>
          <a:lstStyle/>
          <a:p>
            <a:pPr>
              <a:spcAft>
                <a:spcPts val="600"/>
              </a:spcAft>
            </a:pPr>
            <a:r>
              <a:rPr lang="en-US"/>
              <a:t>See Statement of Proprietary information</a:t>
            </a:r>
            <a:endParaRPr lang="nb-NO"/>
          </a:p>
        </p:txBody>
      </p:sp>
    </p:spTree>
    <p:extLst>
      <p:ext uri="{BB962C8B-B14F-4D97-AF65-F5344CB8AC3E}">
        <p14:creationId xmlns:p14="http://schemas.microsoft.com/office/powerpoint/2010/main" val="3802863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221CF75-4AB5-7183-8CD8-56EE08E68251}"/>
              </a:ext>
            </a:extLst>
          </p:cNvPr>
          <p:cNvPicPr>
            <a:picLocks noChangeAspect="1"/>
          </p:cNvPicPr>
          <p:nvPr/>
        </p:nvPicPr>
        <p:blipFill>
          <a:blip r:embed="rId3"/>
          <a:stretch>
            <a:fillRect/>
          </a:stretch>
        </p:blipFill>
        <p:spPr>
          <a:xfrm>
            <a:off x="1143000" y="438200"/>
            <a:ext cx="6858000" cy="4267100"/>
          </a:xfrm>
          <a:prstGeom prst="rect">
            <a:avLst/>
          </a:prstGeom>
        </p:spPr>
      </p:pic>
    </p:spTree>
    <p:extLst>
      <p:ext uri="{BB962C8B-B14F-4D97-AF65-F5344CB8AC3E}">
        <p14:creationId xmlns:p14="http://schemas.microsoft.com/office/powerpoint/2010/main" val="334486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Ein Bild, das Elektronik, Anzeige, Computer, sitzend enthält.&#10;&#10;Automatisch generierte Beschreibung">
            <a:extLst>
              <a:ext uri="{FF2B5EF4-FFF2-40B4-BE49-F238E27FC236}">
                <a16:creationId xmlns:a16="http://schemas.microsoft.com/office/drawing/2014/main" id="{023CFEAE-2196-4364-BFB5-4811058C524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6" b="31710"/>
          <a:stretch/>
        </p:blipFill>
        <p:spPr>
          <a:xfrm>
            <a:off x="1169623" y="1514559"/>
            <a:ext cx="6804536" cy="2533609"/>
          </a:xfrm>
          <a:prstGeom prst="rect">
            <a:avLst/>
          </a:prstGeom>
        </p:spPr>
      </p:pic>
      <p:sp>
        <p:nvSpPr>
          <p:cNvPr id="5" name="Textfeld 4">
            <a:extLst>
              <a:ext uri="{FF2B5EF4-FFF2-40B4-BE49-F238E27FC236}">
                <a16:creationId xmlns:a16="http://schemas.microsoft.com/office/drawing/2014/main" id="{1805585C-F6F2-43EB-871E-C29E8443F81F}"/>
              </a:ext>
            </a:extLst>
          </p:cNvPr>
          <p:cNvSpPr txBox="1"/>
          <p:nvPr/>
        </p:nvSpPr>
        <p:spPr>
          <a:xfrm>
            <a:off x="1143000" y="498945"/>
            <a:ext cx="6850363" cy="553998"/>
          </a:xfrm>
          <a:prstGeom prst="rect">
            <a:avLst/>
          </a:prstGeom>
          <a:noFill/>
        </p:spPr>
        <p:txBody>
          <a:bodyPr wrap="square" rtlCol="0">
            <a:spAutoFit/>
          </a:bodyPr>
          <a:lstStyle/>
          <a:p>
            <a:pPr algn="ctr" defTabSz="342900"/>
            <a:r>
              <a:rPr lang="de-DE" sz="3000" b="1" dirty="0">
                <a:solidFill>
                  <a:srgbClr val="00528E"/>
                </a:solidFill>
                <a:latin typeface="Calibri"/>
              </a:rPr>
              <a:t>SPE Optionen</a:t>
            </a:r>
          </a:p>
        </p:txBody>
      </p:sp>
      <p:sp>
        <p:nvSpPr>
          <p:cNvPr id="6" name="Rechteck 5">
            <a:extLst>
              <a:ext uri="{FF2B5EF4-FFF2-40B4-BE49-F238E27FC236}">
                <a16:creationId xmlns:a16="http://schemas.microsoft.com/office/drawing/2014/main" id="{8EDF04F5-0024-42CB-A6E8-B4CABC31DF21}"/>
              </a:ext>
            </a:extLst>
          </p:cNvPr>
          <p:cNvSpPr/>
          <p:nvPr/>
        </p:nvSpPr>
        <p:spPr>
          <a:xfrm>
            <a:off x="1277634" y="4843418"/>
            <a:ext cx="6870120" cy="323165"/>
          </a:xfrm>
          <a:prstGeom prst="rect">
            <a:avLst/>
          </a:prstGeom>
        </p:spPr>
        <p:txBody>
          <a:bodyPr wrap="square">
            <a:spAutoFit/>
          </a:bodyPr>
          <a:lstStyle/>
          <a:p>
            <a:pPr algn="ctr" defTabSz="342900"/>
            <a:r>
              <a:rPr lang="de-DE" sz="1500" dirty="0">
                <a:solidFill>
                  <a:prstClr val="white"/>
                </a:solidFill>
                <a:latin typeface="Calibri"/>
                <a:cs typeface="Calibri" panose="020F0502020204030204" pitchFamily="34" charset="0"/>
              </a:rPr>
              <a:t>DAS (360° Scanner Dual-Axis-Sonar)</a:t>
            </a:r>
            <a:endParaRPr lang="en-US" sz="1500" dirty="0">
              <a:solidFill>
                <a:prstClr val="white"/>
              </a:solidFill>
              <a:latin typeface="Calibri"/>
              <a:cs typeface="Calibri" panose="020F0502020204030204" pitchFamily="34" charset="0"/>
            </a:endParaRPr>
          </a:p>
        </p:txBody>
      </p:sp>
      <p:pic>
        <p:nvPicPr>
          <p:cNvPr id="3" name="Grafik 2">
            <a:extLst>
              <a:ext uri="{FF2B5EF4-FFF2-40B4-BE49-F238E27FC236}">
                <a16:creationId xmlns:a16="http://schemas.microsoft.com/office/drawing/2014/main" id="{672F3F36-EEF6-9B3A-B23B-EB5A7E03C235}"/>
              </a:ext>
            </a:extLst>
          </p:cNvPr>
          <p:cNvPicPr>
            <a:picLocks noChangeAspect="1"/>
          </p:cNvPicPr>
          <p:nvPr/>
        </p:nvPicPr>
        <p:blipFill>
          <a:blip r:embed="rId4"/>
          <a:stretch>
            <a:fillRect/>
          </a:stretch>
        </p:blipFill>
        <p:spPr>
          <a:xfrm>
            <a:off x="1143000" y="438200"/>
            <a:ext cx="6858000" cy="4267100"/>
          </a:xfrm>
          <a:prstGeom prst="rect">
            <a:avLst/>
          </a:prstGeom>
        </p:spPr>
      </p:pic>
    </p:spTree>
    <p:extLst>
      <p:ext uri="{BB962C8B-B14F-4D97-AF65-F5344CB8AC3E}">
        <p14:creationId xmlns:p14="http://schemas.microsoft.com/office/powerpoint/2010/main" val="160409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7966-550C-D7A6-4638-86181047031D}"/>
              </a:ext>
            </a:extLst>
          </p:cNvPr>
          <p:cNvSpPr>
            <a:spLocks noGrp="1"/>
          </p:cNvSpPr>
          <p:nvPr>
            <p:ph type="title"/>
          </p:nvPr>
        </p:nvSpPr>
        <p:spPr/>
        <p:txBody>
          <a:bodyPr/>
          <a:lstStyle/>
          <a:p>
            <a:r>
              <a:rPr lang="en-US" dirty="0"/>
              <a:t>Acknowledgements – Case Studies 1, 2 and 3</a:t>
            </a:r>
            <a:endParaRPr lang="en-CA" dirty="0"/>
          </a:p>
        </p:txBody>
      </p:sp>
      <p:sp>
        <p:nvSpPr>
          <p:cNvPr id="3" name="Content Placeholder 2">
            <a:extLst>
              <a:ext uri="{FF2B5EF4-FFF2-40B4-BE49-F238E27FC236}">
                <a16:creationId xmlns:a16="http://schemas.microsoft.com/office/drawing/2014/main" id="{68361523-840B-1139-0176-3885FA333223}"/>
              </a:ext>
            </a:extLst>
          </p:cNvPr>
          <p:cNvSpPr>
            <a:spLocks noGrp="1"/>
          </p:cNvSpPr>
          <p:nvPr>
            <p:ph idx="1"/>
          </p:nvPr>
        </p:nvSpPr>
        <p:spPr/>
        <p:txBody>
          <a:bodyPr>
            <a:normAutofit fontScale="92500"/>
          </a:bodyPr>
          <a:lstStyle/>
          <a:p>
            <a:pPr marL="0" indent="0" algn="l">
              <a:buNone/>
            </a:pPr>
            <a:r>
              <a:rPr lang="en-CA" sz="1600" b="1" i="0" u="none" strike="noStrike" baseline="0" dirty="0">
                <a:latin typeface="Georgia" panose="02040502050405020303" pitchFamily="18" charset="0"/>
              </a:rPr>
              <a:t>Andre Zimmermann</a:t>
            </a:r>
            <a:r>
              <a:rPr lang="en-CA" sz="1600" b="0" i="0" u="none" strike="noStrike" baseline="0" dirty="0">
                <a:latin typeface="Georgia" panose="02040502050405020303" pitchFamily="18" charset="0"/>
              </a:rPr>
              <a:t>, Principal Geomorphologist, Northwest Hydraulic Consultants,</a:t>
            </a:r>
          </a:p>
          <a:p>
            <a:pPr marL="0" indent="0" algn="l">
              <a:buNone/>
            </a:pPr>
            <a:r>
              <a:rPr lang="fr-FR" sz="1600" b="0" i="0" u="none" strike="noStrike" baseline="0" dirty="0">
                <a:latin typeface="Georgia" panose="02040502050405020303" pitchFamily="18" charset="0"/>
              </a:rPr>
              <a:t>Vancouver, BC, azimmermann@nhcweb.com</a:t>
            </a:r>
          </a:p>
          <a:p>
            <a:pPr marL="0" indent="0" algn="l">
              <a:buNone/>
            </a:pPr>
            <a:r>
              <a:rPr lang="fr-FR" sz="1600" b="1" i="0" u="none" strike="noStrike" baseline="0" dirty="0">
                <a:latin typeface="Georgia" panose="02040502050405020303" pitchFamily="18" charset="0"/>
              </a:rPr>
              <a:t>Jose Vasquez, </a:t>
            </a:r>
            <a:r>
              <a:rPr lang="fr-FR" sz="1600" b="0" i="0" u="none" strike="noStrike" baseline="0" dirty="0">
                <a:latin typeface="Georgia" panose="02040502050405020303" pitchFamily="18" charset="0"/>
              </a:rPr>
              <a:t>Principal, Northwest </a:t>
            </a:r>
            <a:r>
              <a:rPr lang="fr-FR" sz="1600" b="0" i="0" u="none" strike="noStrike" baseline="0" dirty="0" err="1">
                <a:latin typeface="Georgia" panose="02040502050405020303" pitchFamily="18" charset="0"/>
              </a:rPr>
              <a:t>Hydraulic</a:t>
            </a:r>
            <a:r>
              <a:rPr lang="fr-FR" sz="1600" b="0" i="0" u="none" strike="noStrike" baseline="0" dirty="0">
                <a:latin typeface="Georgia" panose="02040502050405020303" pitchFamily="18" charset="0"/>
              </a:rPr>
              <a:t> Consultants, Vancouver, BC,</a:t>
            </a:r>
          </a:p>
          <a:p>
            <a:pPr marL="0" indent="0" algn="l">
              <a:buNone/>
            </a:pPr>
            <a:r>
              <a:rPr lang="en-CA" sz="1600" b="0" i="0" u="none" strike="noStrike" baseline="0" dirty="0">
                <a:latin typeface="Georgia" panose="02040502050405020303" pitchFamily="18" charset="0"/>
              </a:rPr>
              <a:t>jvasquez@nhcweb.com</a:t>
            </a:r>
          </a:p>
          <a:p>
            <a:pPr marL="0" indent="0" algn="l">
              <a:buNone/>
            </a:pPr>
            <a:r>
              <a:rPr lang="en-CA" sz="1600" b="1" i="0" u="none" strike="noStrike" baseline="0" dirty="0">
                <a:latin typeface="Georgia" panose="02040502050405020303" pitchFamily="18" charset="0"/>
              </a:rPr>
              <a:t>Dan Haught</a:t>
            </a:r>
            <a:r>
              <a:rPr lang="en-CA" sz="1600" b="0" i="0" u="none" strike="noStrike" baseline="0" dirty="0">
                <a:latin typeface="Georgia" panose="02040502050405020303" pitchFamily="18" charset="0"/>
              </a:rPr>
              <a:t>, Fluvial Geomorphologist, Northwest Hydraulic Consultants, Sacramento, CA,</a:t>
            </a:r>
          </a:p>
          <a:p>
            <a:pPr marL="0" indent="0" algn="l">
              <a:buNone/>
            </a:pPr>
            <a:r>
              <a:rPr lang="en-CA" sz="1600" b="0" i="0" u="none" strike="noStrike" baseline="0" dirty="0">
                <a:latin typeface="Georgia" panose="02040502050405020303" pitchFamily="18" charset="0"/>
              </a:rPr>
              <a:t>dhaught@nhcweb.com</a:t>
            </a:r>
          </a:p>
          <a:p>
            <a:pPr marL="0" indent="0" algn="l">
              <a:buNone/>
            </a:pPr>
            <a:r>
              <a:rPr lang="en-CA" sz="1600" b="1" i="0" u="none" strike="noStrike" baseline="0" dirty="0">
                <a:latin typeface="Georgia" panose="02040502050405020303" pitchFamily="18" charset="0"/>
              </a:rPr>
              <a:t>Achilleas </a:t>
            </a:r>
            <a:r>
              <a:rPr lang="en-CA" sz="1600" b="1" i="0" u="none" strike="noStrike" baseline="0" dirty="0" err="1">
                <a:latin typeface="Georgia" panose="02040502050405020303" pitchFamily="18" charset="0"/>
              </a:rPr>
              <a:t>Tsakiris</a:t>
            </a:r>
            <a:r>
              <a:rPr lang="en-CA" sz="1600" b="0" i="0" u="none" strike="noStrike" baseline="0" dirty="0">
                <a:latin typeface="Georgia" panose="02040502050405020303" pitchFamily="18" charset="0"/>
              </a:rPr>
              <a:t>, Hydraulic Specialist, Northwest Hydraulic Consultants, Olympia, WA,</a:t>
            </a:r>
          </a:p>
          <a:p>
            <a:pPr marL="0" indent="0" algn="l">
              <a:buNone/>
            </a:pPr>
            <a:r>
              <a:rPr lang="en-CA" sz="1600" b="0" i="0" u="none" strike="noStrike" baseline="0" dirty="0">
                <a:latin typeface="Georgia" panose="02040502050405020303" pitchFamily="18" charset="0"/>
              </a:rPr>
              <a:t>atsakiris@nhcweb.com</a:t>
            </a:r>
          </a:p>
          <a:p>
            <a:pPr marL="0" indent="0" algn="l">
              <a:buNone/>
            </a:pPr>
            <a:r>
              <a:rPr lang="en-US" sz="1600" b="1" i="0" u="none" strike="noStrike" baseline="0" dirty="0">
                <a:latin typeface="Georgia" panose="02040502050405020303" pitchFamily="18" charset="0"/>
              </a:rPr>
              <a:t>Ashley </a:t>
            </a:r>
            <a:r>
              <a:rPr lang="en-US" sz="1600" b="1" i="0" u="none" strike="noStrike" baseline="0" dirty="0" err="1">
                <a:latin typeface="Georgia" panose="02040502050405020303" pitchFamily="18" charset="0"/>
              </a:rPr>
              <a:t>Dudill</a:t>
            </a:r>
            <a:r>
              <a:rPr lang="en-US" sz="1600" b="0" i="0" u="none" strike="noStrike" baseline="0" dirty="0">
                <a:latin typeface="Georgia" panose="02040502050405020303" pitchFamily="18" charset="0"/>
              </a:rPr>
              <a:t>, Project Engineer, Northwest Hydraulic Consultants, Vancouver, BC,</a:t>
            </a:r>
          </a:p>
          <a:p>
            <a:pPr marL="0" indent="0" algn="l">
              <a:buNone/>
            </a:pPr>
            <a:r>
              <a:rPr lang="en-CA" sz="1600" b="0" i="0" u="none" strike="noStrike" baseline="0" dirty="0">
                <a:latin typeface="Georgia" panose="02040502050405020303" pitchFamily="18" charset="0"/>
              </a:rPr>
              <a:t>adudill@nhcweb.com</a:t>
            </a:r>
            <a:endParaRPr lang="en-CA" sz="1600" dirty="0"/>
          </a:p>
        </p:txBody>
      </p:sp>
      <p:sp>
        <p:nvSpPr>
          <p:cNvPr id="4" name="Footer Placeholder 3">
            <a:extLst>
              <a:ext uri="{FF2B5EF4-FFF2-40B4-BE49-F238E27FC236}">
                <a16:creationId xmlns:a16="http://schemas.microsoft.com/office/drawing/2014/main" id="{3A1A596E-391E-2306-6F27-F2657A9AEF1A}"/>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CBC50E32-3268-1A0F-6021-9324764EF95F}"/>
              </a:ext>
            </a:extLst>
          </p:cNvPr>
          <p:cNvSpPr>
            <a:spLocks noGrp="1"/>
          </p:cNvSpPr>
          <p:nvPr>
            <p:ph type="subTitle" sz="quarter" idx="13"/>
          </p:nvPr>
        </p:nvSpPr>
        <p:spPr/>
        <p:txBody>
          <a:bodyPr>
            <a:normAutofit lnSpcReduction="10000"/>
          </a:bodyPr>
          <a:lstStyle/>
          <a:p>
            <a:endParaRPr lang="en-CA"/>
          </a:p>
        </p:txBody>
      </p:sp>
    </p:spTree>
    <p:extLst>
      <p:ext uri="{BB962C8B-B14F-4D97-AF65-F5344CB8AC3E}">
        <p14:creationId xmlns:p14="http://schemas.microsoft.com/office/powerpoint/2010/main" val="72986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CA49-6E9B-5EB8-983A-9026988E0922}"/>
              </a:ext>
            </a:extLst>
          </p:cNvPr>
          <p:cNvSpPr>
            <a:spLocks noGrp="1"/>
          </p:cNvSpPr>
          <p:nvPr>
            <p:ph type="title"/>
          </p:nvPr>
        </p:nvSpPr>
        <p:spPr/>
        <p:txBody>
          <a:bodyPr>
            <a:normAutofit fontScale="90000"/>
          </a:bodyPr>
          <a:lstStyle/>
          <a:p>
            <a:r>
              <a:rPr lang="en-US" dirty="0"/>
              <a:t>Case Study 1:  Run of River Hydroelectric Reservoir Dredging</a:t>
            </a:r>
            <a:endParaRPr lang="en-CA" dirty="0"/>
          </a:p>
        </p:txBody>
      </p:sp>
      <p:pic>
        <p:nvPicPr>
          <p:cNvPr id="9" name="Content Placeholder 8">
            <a:extLst>
              <a:ext uri="{FF2B5EF4-FFF2-40B4-BE49-F238E27FC236}">
                <a16:creationId xmlns:a16="http://schemas.microsoft.com/office/drawing/2014/main" id="{FD76761D-AFEE-52F4-DD03-8FF925E186B4}"/>
              </a:ext>
            </a:extLst>
          </p:cNvPr>
          <p:cNvPicPr>
            <a:picLocks noGrp="1" noChangeAspect="1"/>
          </p:cNvPicPr>
          <p:nvPr>
            <p:ph idx="1"/>
          </p:nvPr>
        </p:nvPicPr>
        <p:blipFill>
          <a:blip r:embed="rId3"/>
          <a:stretch>
            <a:fillRect/>
          </a:stretch>
        </p:blipFill>
        <p:spPr>
          <a:xfrm>
            <a:off x="1434904" y="974350"/>
            <a:ext cx="5497524" cy="4093373"/>
          </a:xfrm>
        </p:spPr>
      </p:pic>
      <p:sp>
        <p:nvSpPr>
          <p:cNvPr id="4" name="Footer Placeholder 3">
            <a:extLst>
              <a:ext uri="{FF2B5EF4-FFF2-40B4-BE49-F238E27FC236}">
                <a16:creationId xmlns:a16="http://schemas.microsoft.com/office/drawing/2014/main" id="{FAE8EA5C-04AB-23E4-28FA-87280BB772BC}"/>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D8B19524-E0B3-BD26-5238-238AA9A0C1B7}"/>
              </a:ext>
            </a:extLst>
          </p:cNvPr>
          <p:cNvSpPr>
            <a:spLocks noGrp="1"/>
          </p:cNvSpPr>
          <p:nvPr>
            <p:ph type="subTitle" sz="quarter" idx="13"/>
          </p:nvPr>
        </p:nvSpPr>
        <p:spPr/>
        <p:txBody>
          <a:bodyPr>
            <a:normAutofit lnSpcReduction="10000"/>
          </a:bodyPr>
          <a:lstStyle/>
          <a:p>
            <a:endParaRPr lang="en-CA" dirty="0"/>
          </a:p>
        </p:txBody>
      </p:sp>
    </p:spTree>
    <p:extLst>
      <p:ext uri="{BB962C8B-B14F-4D97-AF65-F5344CB8AC3E}">
        <p14:creationId xmlns:p14="http://schemas.microsoft.com/office/powerpoint/2010/main" val="1019214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AAFB-E5CB-66BE-643D-92897321F338}"/>
              </a:ext>
            </a:extLst>
          </p:cNvPr>
          <p:cNvSpPr>
            <a:spLocks noGrp="1"/>
          </p:cNvSpPr>
          <p:nvPr>
            <p:ph type="title"/>
          </p:nvPr>
        </p:nvSpPr>
        <p:spPr/>
        <p:txBody>
          <a:bodyPr>
            <a:normAutofit fontScale="90000"/>
          </a:bodyPr>
          <a:lstStyle/>
          <a:p>
            <a:r>
              <a:rPr lang="en-US" dirty="0"/>
              <a:t>Case Study 1:  Run of River Hydroelectric Reservoir Dredging</a:t>
            </a:r>
            <a:endParaRPr lang="en-CA" dirty="0"/>
          </a:p>
        </p:txBody>
      </p:sp>
      <p:pic>
        <p:nvPicPr>
          <p:cNvPr id="7" name="Content Placeholder 6">
            <a:extLst>
              <a:ext uri="{FF2B5EF4-FFF2-40B4-BE49-F238E27FC236}">
                <a16:creationId xmlns:a16="http://schemas.microsoft.com/office/drawing/2014/main" id="{4BF55B95-7D18-E61D-625A-7CCA8B4F4164}"/>
              </a:ext>
            </a:extLst>
          </p:cNvPr>
          <p:cNvPicPr>
            <a:picLocks noGrp="1" noChangeAspect="1"/>
          </p:cNvPicPr>
          <p:nvPr>
            <p:ph idx="1"/>
          </p:nvPr>
        </p:nvPicPr>
        <p:blipFill>
          <a:blip r:embed="rId3"/>
          <a:stretch>
            <a:fillRect/>
          </a:stretch>
        </p:blipFill>
        <p:spPr>
          <a:xfrm>
            <a:off x="1609575" y="943533"/>
            <a:ext cx="5462745" cy="4116781"/>
          </a:xfrm>
        </p:spPr>
      </p:pic>
      <p:sp>
        <p:nvSpPr>
          <p:cNvPr id="4" name="Footer Placeholder 3">
            <a:extLst>
              <a:ext uri="{FF2B5EF4-FFF2-40B4-BE49-F238E27FC236}">
                <a16:creationId xmlns:a16="http://schemas.microsoft.com/office/drawing/2014/main" id="{2D8D21F7-31D3-0C8B-AD55-BEB8BFC94AEC}"/>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D49A243B-08AE-B921-812A-D2D6351B6BFD}"/>
              </a:ext>
            </a:extLst>
          </p:cNvPr>
          <p:cNvSpPr>
            <a:spLocks noGrp="1"/>
          </p:cNvSpPr>
          <p:nvPr>
            <p:ph type="subTitle" sz="quarter" idx="13"/>
          </p:nvPr>
        </p:nvSpPr>
        <p:spPr/>
        <p:txBody>
          <a:bodyPr>
            <a:normAutofit lnSpcReduction="10000"/>
          </a:bodyPr>
          <a:lstStyle/>
          <a:p>
            <a:endParaRPr lang="en-CA" dirty="0"/>
          </a:p>
        </p:txBody>
      </p:sp>
    </p:spTree>
    <p:extLst>
      <p:ext uri="{BB962C8B-B14F-4D97-AF65-F5344CB8AC3E}">
        <p14:creationId xmlns:p14="http://schemas.microsoft.com/office/powerpoint/2010/main" val="237344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AAFB-E5CB-66BE-643D-92897321F338}"/>
              </a:ext>
            </a:extLst>
          </p:cNvPr>
          <p:cNvSpPr>
            <a:spLocks noGrp="1"/>
          </p:cNvSpPr>
          <p:nvPr>
            <p:ph type="title"/>
          </p:nvPr>
        </p:nvSpPr>
        <p:spPr/>
        <p:txBody>
          <a:bodyPr>
            <a:normAutofit fontScale="90000"/>
          </a:bodyPr>
          <a:lstStyle/>
          <a:p>
            <a:r>
              <a:rPr lang="en-US" dirty="0"/>
              <a:t>Case Study 1:  Run of River Hydroelectric Reservoir Dredging</a:t>
            </a:r>
            <a:endParaRPr lang="en-CA" dirty="0"/>
          </a:p>
        </p:txBody>
      </p:sp>
      <p:sp>
        <p:nvSpPr>
          <p:cNvPr id="4" name="Footer Placeholder 3">
            <a:extLst>
              <a:ext uri="{FF2B5EF4-FFF2-40B4-BE49-F238E27FC236}">
                <a16:creationId xmlns:a16="http://schemas.microsoft.com/office/drawing/2014/main" id="{2D8D21F7-31D3-0C8B-AD55-BEB8BFC94AEC}"/>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D49A243B-08AE-B921-812A-D2D6351B6BFD}"/>
              </a:ext>
            </a:extLst>
          </p:cNvPr>
          <p:cNvSpPr>
            <a:spLocks noGrp="1"/>
          </p:cNvSpPr>
          <p:nvPr>
            <p:ph type="subTitle" sz="quarter" idx="13"/>
          </p:nvPr>
        </p:nvSpPr>
        <p:spPr/>
        <p:txBody>
          <a:bodyPr>
            <a:normAutofit lnSpcReduction="10000"/>
          </a:bodyPr>
          <a:lstStyle/>
          <a:p>
            <a:endParaRPr lang="en-CA" dirty="0"/>
          </a:p>
        </p:txBody>
      </p:sp>
      <p:pic>
        <p:nvPicPr>
          <p:cNvPr id="9" name="Picture 8">
            <a:extLst>
              <a:ext uri="{FF2B5EF4-FFF2-40B4-BE49-F238E27FC236}">
                <a16:creationId xmlns:a16="http://schemas.microsoft.com/office/drawing/2014/main" id="{AB42AC28-CBD7-F98D-DA1B-7AA8A355BF7E}"/>
              </a:ext>
            </a:extLst>
          </p:cNvPr>
          <p:cNvPicPr>
            <a:picLocks noChangeAspect="1"/>
          </p:cNvPicPr>
          <p:nvPr/>
        </p:nvPicPr>
        <p:blipFill>
          <a:blip r:embed="rId3"/>
          <a:stretch>
            <a:fillRect/>
          </a:stretch>
        </p:blipFill>
        <p:spPr>
          <a:xfrm>
            <a:off x="1507975" y="957442"/>
            <a:ext cx="5411213" cy="4058410"/>
          </a:xfrm>
          <a:prstGeom prst="rect">
            <a:avLst/>
          </a:prstGeom>
        </p:spPr>
      </p:pic>
    </p:spTree>
    <p:extLst>
      <p:ext uri="{BB962C8B-B14F-4D97-AF65-F5344CB8AC3E}">
        <p14:creationId xmlns:p14="http://schemas.microsoft.com/office/powerpoint/2010/main" val="100214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5548A-E53B-D006-3301-00E04AF34333}"/>
              </a:ext>
            </a:extLst>
          </p:cNvPr>
          <p:cNvSpPr>
            <a:spLocks noGrp="1"/>
          </p:cNvSpPr>
          <p:nvPr>
            <p:ph type="title"/>
          </p:nvPr>
        </p:nvSpPr>
        <p:spPr/>
        <p:txBody>
          <a:bodyPr>
            <a:normAutofit fontScale="90000"/>
          </a:bodyPr>
          <a:lstStyle/>
          <a:p>
            <a:r>
              <a:rPr lang="en-US" dirty="0"/>
              <a:t>Case Study 1:  Run of River Hydroelectric Reservoir Dredging</a:t>
            </a:r>
            <a:endParaRPr lang="en-CA" dirty="0"/>
          </a:p>
        </p:txBody>
      </p:sp>
      <p:sp>
        <p:nvSpPr>
          <p:cNvPr id="3" name="Content Placeholder 2">
            <a:extLst>
              <a:ext uri="{FF2B5EF4-FFF2-40B4-BE49-F238E27FC236}">
                <a16:creationId xmlns:a16="http://schemas.microsoft.com/office/drawing/2014/main" id="{AED5F9B4-37EC-23F9-3C0A-7ACEB4326B87}"/>
              </a:ext>
            </a:extLst>
          </p:cNvPr>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0F434F62-CBB0-1506-AE7F-33C88450508D}"/>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D4B0173A-D2EC-FA6E-C3CE-26C2E2E6315A}"/>
              </a:ext>
            </a:extLst>
          </p:cNvPr>
          <p:cNvSpPr>
            <a:spLocks noGrp="1"/>
          </p:cNvSpPr>
          <p:nvPr>
            <p:ph type="subTitle" sz="quarter" idx="13"/>
          </p:nvPr>
        </p:nvSpPr>
        <p:spPr/>
        <p:txBody>
          <a:bodyPr>
            <a:normAutofit lnSpcReduction="10000"/>
          </a:bodyPr>
          <a:lstStyle/>
          <a:p>
            <a:endParaRPr lang="en-CA"/>
          </a:p>
        </p:txBody>
      </p:sp>
      <p:pic>
        <p:nvPicPr>
          <p:cNvPr id="7" name="Picture 6">
            <a:extLst>
              <a:ext uri="{FF2B5EF4-FFF2-40B4-BE49-F238E27FC236}">
                <a16:creationId xmlns:a16="http://schemas.microsoft.com/office/drawing/2014/main" id="{F70C6DDE-4C3A-9CFA-7B2D-76FA64E2C41F}"/>
              </a:ext>
            </a:extLst>
          </p:cNvPr>
          <p:cNvPicPr>
            <a:picLocks noChangeAspect="1"/>
          </p:cNvPicPr>
          <p:nvPr/>
        </p:nvPicPr>
        <p:blipFill>
          <a:blip r:embed="rId3"/>
          <a:stretch>
            <a:fillRect/>
          </a:stretch>
        </p:blipFill>
        <p:spPr>
          <a:xfrm>
            <a:off x="1509824" y="948956"/>
            <a:ext cx="5507664" cy="4130748"/>
          </a:xfrm>
          <a:prstGeom prst="rect">
            <a:avLst/>
          </a:prstGeom>
        </p:spPr>
      </p:pic>
    </p:spTree>
    <p:extLst>
      <p:ext uri="{BB962C8B-B14F-4D97-AF65-F5344CB8AC3E}">
        <p14:creationId xmlns:p14="http://schemas.microsoft.com/office/powerpoint/2010/main" val="2148086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DE02-5273-9CE5-4C3E-C827C58E7F74}"/>
              </a:ext>
            </a:extLst>
          </p:cNvPr>
          <p:cNvSpPr>
            <a:spLocks noGrp="1"/>
          </p:cNvSpPr>
          <p:nvPr>
            <p:ph type="title"/>
          </p:nvPr>
        </p:nvSpPr>
        <p:spPr/>
        <p:txBody>
          <a:bodyPr>
            <a:normAutofit fontScale="90000"/>
          </a:bodyPr>
          <a:lstStyle/>
          <a:p>
            <a:r>
              <a:rPr lang="en-US" dirty="0"/>
              <a:t>Case Study 1:  Run of River Hydroelectric Reservoir Dredging</a:t>
            </a:r>
            <a:endParaRPr lang="en-CA" dirty="0"/>
          </a:p>
        </p:txBody>
      </p:sp>
      <p:sp>
        <p:nvSpPr>
          <p:cNvPr id="4" name="Footer Placeholder 3">
            <a:extLst>
              <a:ext uri="{FF2B5EF4-FFF2-40B4-BE49-F238E27FC236}">
                <a16:creationId xmlns:a16="http://schemas.microsoft.com/office/drawing/2014/main" id="{4AE8E20B-5AF5-8581-BFEB-B8DA0E00BB2F}"/>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6A85A636-92A1-F758-86AA-AC86F796B9E7}"/>
              </a:ext>
            </a:extLst>
          </p:cNvPr>
          <p:cNvSpPr>
            <a:spLocks noGrp="1"/>
          </p:cNvSpPr>
          <p:nvPr>
            <p:ph type="subTitle" sz="quarter" idx="13"/>
          </p:nvPr>
        </p:nvSpPr>
        <p:spPr/>
        <p:txBody>
          <a:bodyPr>
            <a:normAutofit fontScale="92500" lnSpcReduction="20000"/>
          </a:bodyPr>
          <a:lstStyle/>
          <a:p>
            <a:r>
              <a:rPr lang="en-US" sz="1600" b="1" dirty="0"/>
              <a:t>20 scans within 30 hours, showing sand waves and dredging activity</a:t>
            </a:r>
            <a:endParaRPr lang="en-CA" sz="1600" b="1" dirty="0"/>
          </a:p>
        </p:txBody>
      </p:sp>
      <p:pic>
        <p:nvPicPr>
          <p:cNvPr id="8" name="DAS Images from NHC Sequence">
            <a:hlinkClick r:id="" action="ppaction://media"/>
            <a:extLst>
              <a:ext uri="{FF2B5EF4-FFF2-40B4-BE49-F238E27FC236}">
                <a16:creationId xmlns:a16="http://schemas.microsoft.com/office/drawing/2014/main" id="{F8A7F592-FF59-CC85-4791-0CCAB58210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17725" y="1260475"/>
            <a:ext cx="4787900" cy="2925763"/>
          </a:xfrm>
        </p:spPr>
      </p:pic>
    </p:spTree>
    <p:extLst>
      <p:ext uri="{BB962C8B-B14F-4D97-AF65-F5344CB8AC3E}">
        <p14:creationId xmlns:p14="http://schemas.microsoft.com/office/powerpoint/2010/main" val="10098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6CBFC49-FCAF-9CDD-0B25-D621233FA8E8}"/>
              </a:ext>
            </a:extLst>
          </p:cNvPr>
          <p:cNvPicPr>
            <a:picLocks noChangeAspect="1"/>
          </p:cNvPicPr>
          <p:nvPr/>
        </p:nvPicPr>
        <p:blipFill>
          <a:blip r:embed="rId3"/>
          <a:srcRect t="7786" b="7786"/>
          <a:stretch>
            <a:fillRect/>
          </a:stretch>
        </p:blipFill>
        <p:spPr>
          <a:xfrm>
            <a:off x="0" y="0"/>
            <a:ext cx="9144000" cy="5143500"/>
          </a:xfrm>
          <a:prstGeom prst="rect">
            <a:avLst/>
          </a:prstGeom>
        </p:spPr>
      </p:pic>
      <p:pic>
        <p:nvPicPr>
          <p:cNvPr id="9" name="Picture 23">
            <a:extLst>
              <a:ext uri="{FF2B5EF4-FFF2-40B4-BE49-F238E27FC236}">
                <a16:creationId xmlns:a16="http://schemas.microsoft.com/office/drawing/2014/main" id="{A4F90436-A27C-4F49-A372-452A51938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30" b="8452"/>
          <a:stretch/>
        </p:blipFill>
        <p:spPr bwMode="auto">
          <a:xfrm>
            <a:off x="1143001" y="705967"/>
            <a:ext cx="6945307" cy="4437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78280" y="42173"/>
            <a:ext cx="6187442" cy="574227"/>
          </a:xfrm>
        </p:spPr>
        <p:txBody>
          <a:bodyPr>
            <a:normAutofit/>
          </a:bodyPr>
          <a:lstStyle/>
          <a:p>
            <a:r>
              <a:rPr lang="en-CA" sz="2400" b="1" dirty="0">
                <a:solidFill>
                  <a:schemeClr val="bg1"/>
                </a:solidFill>
              </a:rPr>
              <a:t>Case Study 1:  Dual Axis Sonar in Sluiceway</a:t>
            </a:r>
          </a:p>
        </p:txBody>
      </p:sp>
      <p:sp>
        <p:nvSpPr>
          <p:cNvPr id="3" name="Content Placeholder 2"/>
          <p:cNvSpPr>
            <a:spLocks noGrp="1"/>
          </p:cNvSpPr>
          <p:nvPr>
            <p:ph idx="1"/>
          </p:nvPr>
        </p:nvSpPr>
        <p:spPr>
          <a:xfrm>
            <a:off x="1259044" y="4407725"/>
            <a:ext cx="6713220" cy="709302"/>
          </a:xfrm>
          <a:solidFill>
            <a:srgbClr val="0070C0"/>
          </a:solidFill>
        </p:spPr>
        <p:txBody>
          <a:bodyPr>
            <a:normAutofit/>
          </a:bodyPr>
          <a:lstStyle/>
          <a:p>
            <a:pPr marL="0" indent="0" algn="ctr">
              <a:buNone/>
            </a:pPr>
            <a:r>
              <a:rPr lang="en-CA" b="1" dirty="0">
                <a:solidFill>
                  <a:schemeClr val="bg1"/>
                </a:solidFill>
              </a:rPr>
              <a:t>Records bed elevation in turbid water that is fast flowing and has some air</a:t>
            </a:r>
          </a:p>
        </p:txBody>
      </p:sp>
      <p:sp>
        <p:nvSpPr>
          <p:cNvPr id="5" name="Oval 4">
            <a:extLst>
              <a:ext uri="{FF2B5EF4-FFF2-40B4-BE49-F238E27FC236}">
                <a16:creationId xmlns:a16="http://schemas.microsoft.com/office/drawing/2014/main" id="{40F7FD8C-38C0-4703-B9B9-83066E8EB518}"/>
              </a:ext>
            </a:extLst>
          </p:cNvPr>
          <p:cNvSpPr/>
          <p:nvPr/>
        </p:nvSpPr>
        <p:spPr>
          <a:xfrm>
            <a:off x="3055620" y="1516380"/>
            <a:ext cx="228600" cy="1676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Oval 11">
            <a:extLst>
              <a:ext uri="{FF2B5EF4-FFF2-40B4-BE49-F238E27FC236}">
                <a16:creationId xmlns:a16="http://schemas.microsoft.com/office/drawing/2014/main" id="{26B05E43-244D-44D7-B5DA-A433BDEBE62C}"/>
              </a:ext>
            </a:extLst>
          </p:cNvPr>
          <p:cNvSpPr/>
          <p:nvPr/>
        </p:nvSpPr>
        <p:spPr>
          <a:xfrm>
            <a:off x="3020735" y="1771205"/>
            <a:ext cx="2244686" cy="2549336"/>
          </a:xfrm>
          <a:prstGeom prst="ellipse">
            <a:avLst/>
          </a:prstGeom>
          <a:solidFill>
            <a:srgbClr val="E6E6E6">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2594351" y="886136"/>
            <a:ext cx="1151139" cy="972443"/>
          </a:xfrm>
          <a:prstGeom prst="rect">
            <a:avLst/>
          </a:prstGeom>
        </p:spPr>
      </p:pic>
      <p:cxnSp>
        <p:nvCxnSpPr>
          <p:cNvPr id="16" name="Straight Connector 15">
            <a:extLst>
              <a:ext uri="{FF2B5EF4-FFF2-40B4-BE49-F238E27FC236}">
                <a16:creationId xmlns:a16="http://schemas.microsoft.com/office/drawing/2014/main" id="{99FFF8D9-D52B-4A83-949D-D8359CBFACAC}"/>
              </a:ext>
            </a:extLst>
          </p:cNvPr>
          <p:cNvCxnSpPr>
            <a:cxnSpLocks/>
          </p:cNvCxnSpPr>
          <p:nvPr/>
        </p:nvCxnSpPr>
        <p:spPr>
          <a:xfrm>
            <a:off x="3020735" y="1516380"/>
            <a:ext cx="1" cy="1569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973EF8-DCE4-4A98-8522-91E605A4D461}"/>
              </a:ext>
            </a:extLst>
          </p:cNvPr>
          <p:cNvCxnSpPr>
            <a:cxnSpLocks/>
          </p:cNvCxnSpPr>
          <p:nvPr/>
        </p:nvCxnSpPr>
        <p:spPr>
          <a:xfrm>
            <a:off x="3284220" y="1516380"/>
            <a:ext cx="1059180" cy="254825"/>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FCCABE1-FF35-4760-BBC9-10B1AC1D10D1}"/>
              </a:ext>
            </a:extLst>
          </p:cNvPr>
          <p:cNvSpPr/>
          <p:nvPr/>
        </p:nvSpPr>
        <p:spPr>
          <a:xfrm>
            <a:off x="3690335" y="3137828"/>
            <a:ext cx="116682" cy="120172"/>
          </a:xfrm>
          <a:prstGeom prst="ellipse">
            <a:avLst/>
          </a:prstGeom>
          <a:solidFill>
            <a:srgbClr val="BB9375"/>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a:extLst>
              <a:ext uri="{FF2B5EF4-FFF2-40B4-BE49-F238E27FC236}">
                <a16:creationId xmlns:a16="http://schemas.microsoft.com/office/drawing/2014/main" id="{6C5C7954-EE27-421B-A440-27E746689AFD}"/>
              </a:ext>
            </a:extLst>
          </p:cNvPr>
          <p:cNvSpPr/>
          <p:nvPr/>
        </p:nvSpPr>
        <p:spPr>
          <a:xfrm>
            <a:off x="3918424" y="3197434"/>
            <a:ext cx="116682" cy="60564"/>
          </a:xfrm>
          <a:prstGeom prst="ellipse">
            <a:avLst/>
          </a:prstGeom>
          <a:solidFill>
            <a:srgbClr val="BB9375"/>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Oval 13">
            <a:extLst>
              <a:ext uri="{FF2B5EF4-FFF2-40B4-BE49-F238E27FC236}">
                <a16:creationId xmlns:a16="http://schemas.microsoft.com/office/drawing/2014/main" id="{38B421A0-AC74-4482-8A6B-A7241137853C}"/>
              </a:ext>
            </a:extLst>
          </p:cNvPr>
          <p:cNvSpPr/>
          <p:nvPr/>
        </p:nvSpPr>
        <p:spPr>
          <a:xfrm>
            <a:off x="3578928" y="3317606"/>
            <a:ext cx="154428" cy="54691"/>
          </a:xfrm>
          <a:prstGeom prst="ellipse">
            <a:avLst/>
          </a:prstGeom>
          <a:solidFill>
            <a:srgbClr val="BB9375"/>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Oval 14">
            <a:extLst>
              <a:ext uri="{FF2B5EF4-FFF2-40B4-BE49-F238E27FC236}">
                <a16:creationId xmlns:a16="http://schemas.microsoft.com/office/drawing/2014/main" id="{23504951-2A09-4FAB-9C31-FF84456220BF}"/>
              </a:ext>
            </a:extLst>
          </p:cNvPr>
          <p:cNvSpPr/>
          <p:nvPr/>
        </p:nvSpPr>
        <p:spPr>
          <a:xfrm>
            <a:off x="3918424" y="3372297"/>
            <a:ext cx="116682" cy="119058"/>
          </a:xfrm>
          <a:prstGeom prst="ellipse">
            <a:avLst/>
          </a:prstGeom>
          <a:solidFill>
            <a:srgbClr val="BB9375"/>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Oval 16">
            <a:extLst>
              <a:ext uri="{FF2B5EF4-FFF2-40B4-BE49-F238E27FC236}">
                <a16:creationId xmlns:a16="http://schemas.microsoft.com/office/drawing/2014/main" id="{B64D0B32-3023-4344-A124-88B80CA51149}"/>
              </a:ext>
            </a:extLst>
          </p:cNvPr>
          <p:cNvSpPr/>
          <p:nvPr/>
        </p:nvSpPr>
        <p:spPr>
          <a:xfrm>
            <a:off x="4057687" y="3137828"/>
            <a:ext cx="116682" cy="59607"/>
          </a:xfrm>
          <a:prstGeom prst="ellipse">
            <a:avLst/>
          </a:prstGeom>
          <a:solidFill>
            <a:srgbClr val="BB9375"/>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 name="Slide Number Placeholder 3">
            <a:extLst>
              <a:ext uri="{FF2B5EF4-FFF2-40B4-BE49-F238E27FC236}">
                <a16:creationId xmlns:a16="http://schemas.microsoft.com/office/drawing/2014/main" id="{3CA2438D-621E-4EBB-9277-ECFF8EF52648}"/>
              </a:ext>
            </a:extLst>
          </p:cNvPr>
          <p:cNvSpPr>
            <a:spLocks noGrp="1"/>
          </p:cNvSpPr>
          <p:nvPr>
            <p:ph type="sldNum" sz="quarter" idx="10"/>
          </p:nvPr>
        </p:nvSpPr>
        <p:spPr/>
        <p:txBody>
          <a:bodyPr/>
          <a:lstStyle/>
          <a:p>
            <a:pPr defTabSz="457200"/>
            <a:fld id="{7890B6A2-5029-41DF-86EE-8B1E080221B5}" type="slidenum">
              <a:rPr lang="en-CA">
                <a:solidFill>
                  <a:prstClr val="black">
                    <a:tint val="75000"/>
                  </a:prstClr>
                </a:solidFill>
                <a:latin typeface="Calibri"/>
              </a:rPr>
              <a:pPr defTabSz="457200"/>
              <a:t>18</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204950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8DEB6CC8-5E0C-3A5E-6695-D790779C7717}"/>
              </a:ext>
            </a:extLst>
          </p:cNvPr>
          <p:cNvPicPr>
            <a:picLocks noChangeAspect="1"/>
          </p:cNvPicPr>
          <p:nvPr/>
        </p:nvPicPr>
        <p:blipFill>
          <a:blip r:embed="rId3"/>
          <a:srcRect t="7786" b="7786"/>
          <a:stretch>
            <a:fillRect/>
          </a:stretch>
        </p:blipFill>
        <p:spPr>
          <a:xfrm>
            <a:off x="0" y="0"/>
            <a:ext cx="9144000" cy="5143500"/>
          </a:xfrm>
          <a:prstGeom prst="rect">
            <a:avLst/>
          </a:prstGeom>
        </p:spPr>
      </p:pic>
      <p:sp>
        <p:nvSpPr>
          <p:cNvPr id="2" name="Title 1"/>
          <p:cNvSpPr>
            <a:spLocks noGrp="1"/>
          </p:cNvSpPr>
          <p:nvPr>
            <p:ph type="title"/>
          </p:nvPr>
        </p:nvSpPr>
        <p:spPr/>
        <p:txBody>
          <a:bodyPr/>
          <a:lstStyle/>
          <a:p>
            <a:endParaRPr lang="en-CA"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12500" r="12500"/>
          <a:stretch>
            <a:fillRect/>
          </a:stretch>
        </p:blipFill>
        <p:spPr>
          <a:xfrm>
            <a:off x="1428036" y="227112"/>
            <a:ext cx="6687265" cy="5015448"/>
          </a:xfrm>
        </p:spPr>
      </p:pic>
      <p:sp>
        <p:nvSpPr>
          <p:cNvPr id="4" name="Text Placeholder 3"/>
          <p:cNvSpPr>
            <a:spLocks noGrp="1"/>
          </p:cNvSpPr>
          <p:nvPr>
            <p:ph type="body" sz="half" idx="2"/>
          </p:nvPr>
        </p:nvSpPr>
        <p:spPr>
          <a:xfrm>
            <a:off x="1981200" y="2383394"/>
            <a:ext cx="4114800" cy="603647"/>
          </a:xfrm>
        </p:spPr>
        <p:txBody>
          <a:bodyPr/>
          <a:lstStyle/>
          <a:p>
            <a:r>
              <a:rPr lang="en-CA" sz="1800" dirty="0">
                <a:solidFill>
                  <a:schemeClr val="bg1"/>
                </a:solidFill>
              </a:rPr>
              <a:t>Sonar mount</a:t>
            </a:r>
          </a:p>
        </p:txBody>
      </p:sp>
      <p:cxnSp>
        <p:nvCxnSpPr>
          <p:cNvPr id="6" name="Straight Arrow Connector 5">
            <a:extLst>
              <a:ext uri="{FF2B5EF4-FFF2-40B4-BE49-F238E27FC236}">
                <a16:creationId xmlns:a16="http://schemas.microsoft.com/office/drawing/2014/main" id="{35050C03-36E6-4BF1-9253-106D3AF92D86}"/>
              </a:ext>
            </a:extLst>
          </p:cNvPr>
          <p:cNvCxnSpPr/>
          <p:nvPr/>
        </p:nvCxnSpPr>
        <p:spPr>
          <a:xfrm flipV="1">
            <a:off x="5162550" y="2095500"/>
            <a:ext cx="0" cy="600075"/>
          </a:xfrm>
          <a:prstGeom prst="straightConnector1">
            <a:avLst/>
          </a:prstGeom>
          <a:ln w="825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36036E8-761A-4298-A83C-26371ADF0931}"/>
              </a:ext>
            </a:extLst>
          </p:cNvPr>
          <p:cNvSpPr/>
          <p:nvPr/>
        </p:nvSpPr>
        <p:spPr>
          <a:xfrm>
            <a:off x="4683408" y="3938037"/>
            <a:ext cx="116682" cy="120172"/>
          </a:xfrm>
          <a:prstGeom prst="ellipse">
            <a:avLst/>
          </a:prstGeom>
          <a:solidFill>
            <a:srgbClr val="CD7A63"/>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Oval 7">
            <a:extLst>
              <a:ext uri="{FF2B5EF4-FFF2-40B4-BE49-F238E27FC236}">
                <a16:creationId xmlns:a16="http://schemas.microsoft.com/office/drawing/2014/main" id="{D7B760BF-951A-469F-8809-79555880B6E8}"/>
              </a:ext>
            </a:extLst>
          </p:cNvPr>
          <p:cNvSpPr/>
          <p:nvPr/>
        </p:nvSpPr>
        <p:spPr>
          <a:xfrm>
            <a:off x="4911496" y="3997643"/>
            <a:ext cx="116682" cy="60564"/>
          </a:xfrm>
          <a:prstGeom prst="ellipse">
            <a:avLst/>
          </a:prstGeom>
          <a:solidFill>
            <a:srgbClr val="CD7A63"/>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Oval 8">
            <a:extLst>
              <a:ext uri="{FF2B5EF4-FFF2-40B4-BE49-F238E27FC236}">
                <a16:creationId xmlns:a16="http://schemas.microsoft.com/office/drawing/2014/main" id="{430C16CA-3D5A-4B55-87A3-F7D33AB2A394}"/>
              </a:ext>
            </a:extLst>
          </p:cNvPr>
          <p:cNvSpPr/>
          <p:nvPr/>
        </p:nvSpPr>
        <p:spPr>
          <a:xfrm>
            <a:off x="4572001" y="4117815"/>
            <a:ext cx="154428" cy="54691"/>
          </a:xfrm>
          <a:prstGeom prst="ellipse">
            <a:avLst/>
          </a:prstGeom>
          <a:solidFill>
            <a:srgbClr val="CD7A63"/>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Oval 9">
            <a:extLst>
              <a:ext uri="{FF2B5EF4-FFF2-40B4-BE49-F238E27FC236}">
                <a16:creationId xmlns:a16="http://schemas.microsoft.com/office/drawing/2014/main" id="{7E74767D-A34A-43D4-84F7-2C9040184850}"/>
              </a:ext>
            </a:extLst>
          </p:cNvPr>
          <p:cNvSpPr/>
          <p:nvPr/>
        </p:nvSpPr>
        <p:spPr>
          <a:xfrm>
            <a:off x="4911496" y="4172505"/>
            <a:ext cx="116682" cy="119058"/>
          </a:xfrm>
          <a:prstGeom prst="ellipse">
            <a:avLst/>
          </a:prstGeom>
          <a:solidFill>
            <a:srgbClr val="CD7A63"/>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Oval 10">
            <a:extLst>
              <a:ext uri="{FF2B5EF4-FFF2-40B4-BE49-F238E27FC236}">
                <a16:creationId xmlns:a16="http://schemas.microsoft.com/office/drawing/2014/main" id="{5F9D3F61-E54E-4F78-B2CD-D9D2EDB6EC36}"/>
              </a:ext>
            </a:extLst>
          </p:cNvPr>
          <p:cNvSpPr/>
          <p:nvPr/>
        </p:nvSpPr>
        <p:spPr>
          <a:xfrm>
            <a:off x="5050759" y="3938037"/>
            <a:ext cx="116682" cy="59607"/>
          </a:xfrm>
          <a:prstGeom prst="ellipse">
            <a:avLst/>
          </a:prstGeom>
          <a:solidFill>
            <a:srgbClr val="CD7A63"/>
          </a:solidFill>
          <a:ln>
            <a:solidFill>
              <a:srgbClr val="BB9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Slide Number Placeholder 2">
            <a:extLst>
              <a:ext uri="{FF2B5EF4-FFF2-40B4-BE49-F238E27FC236}">
                <a16:creationId xmlns:a16="http://schemas.microsoft.com/office/drawing/2014/main" id="{FD98ECEE-006B-4CE8-BC92-C69E3642A973}"/>
              </a:ext>
            </a:extLst>
          </p:cNvPr>
          <p:cNvSpPr>
            <a:spLocks noGrp="1"/>
          </p:cNvSpPr>
          <p:nvPr>
            <p:ph type="sldNum" sz="quarter" idx="10"/>
          </p:nvPr>
        </p:nvSpPr>
        <p:spPr/>
        <p:txBody>
          <a:bodyPr/>
          <a:lstStyle/>
          <a:p>
            <a:pPr defTabSz="457200"/>
            <a:fld id="{7890B6A2-5029-41DF-86EE-8B1E080221B5}" type="slidenum">
              <a:rPr lang="en-CA">
                <a:solidFill>
                  <a:prstClr val="black">
                    <a:tint val="75000"/>
                  </a:prstClr>
                </a:solidFill>
                <a:latin typeface="Calibri"/>
              </a:rPr>
              <a:pPr defTabSz="457200"/>
              <a:t>19</a:t>
            </a:fld>
            <a:endParaRPr lang="en-CA">
              <a:solidFill>
                <a:prstClr val="black">
                  <a:tint val="75000"/>
                </a:prstClr>
              </a:solidFill>
              <a:latin typeface="Calibri"/>
            </a:endParaRPr>
          </a:p>
        </p:txBody>
      </p:sp>
      <p:sp>
        <p:nvSpPr>
          <p:cNvPr id="12" name="Title 1">
            <a:extLst>
              <a:ext uri="{FF2B5EF4-FFF2-40B4-BE49-F238E27FC236}">
                <a16:creationId xmlns:a16="http://schemas.microsoft.com/office/drawing/2014/main" id="{E7B031A9-D14F-D7B9-BE5B-31D209DC4A02}"/>
              </a:ext>
            </a:extLst>
          </p:cNvPr>
          <p:cNvSpPr txBox="1">
            <a:spLocks/>
          </p:cNvSpPr>
          <p:nvPr/>
        </p:nvSpPr>
        <p:spPr>
          <a:xfrm>
            <a:off x="1478280" y="42173"/>
            <a:ext cx="6187442" cy="574227"/>
          </a:xfrm>
          <a:prstGeom prst="rect">
            <a:avLst/>
          </a:prstGeom>
        </p:spPr>
        <p:txBody>
          <a:bodyPr vert="horz" lIns="91440" tIns="45720" rIns="91440" bIns="45720" rtlCol="0" anchor="b">
            <a:normAutofit/>
          </a:bodyPr>
          <a:lstStyle>
            <a:lvl1pPr algn="l" defTabSz="457200" rtl="0" eaLnBrk="1" latinLnBrk="0" hangingPunct="1">
              <a:spcBef>
                <a:spcPct val="0"/>
              </a:spcBef>
              <a:buNone/>
              <a:defRPr sz="1000" b="1" kern="1200">
                <a:solidFill>
                  <a:schemeClr val="tx1"/>
                </a:solidFill>
                <a:latin typeface="+mj-lt"/>
                <a:ea typeface="+mj-ea"/>
                <a:cs typeface="+mj-cs"/>
              </a:defRPr>
            </a:lvl1pPr>
          </a:lstStyle>
          <a:p>
            <a:r>
              <a:rPr lang="en-CA" sz="2400">
                <a:solidFill>
                  <a:schemeClr val="bg1"/>
                </a:solidFill>
              </a:rPr>
              <a:t>Case Study 1:  Dual Axis Sonar in Sluiceway</a:t>
            </a:r>
            <a:endParaRPr lang="en-CA" sz="2400" dirty="0">
              <a:solidFill>
                <a:schemeClr val="bg1"/>
              </a:solidFill>
            </a:endParaRPr>
          </a:p>
        </p:txBody>
      </p:sp>
    </p:spTree>
    <p:extLst>
      <p:ext uri="{BB962C8B-B14F-4D97-AF65-F5344CB8AC3E}">
        <p14:creationId xmlns:p14="http://schemas.microsoft.com/office/powerpoint/2010/main" val="3135934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F4A072DE-510D-3D71-E31D-4557F5C31EF1}"/>
              </a:ext>
            </a:extLst>
          </p:cNvPr>
          <p:cNvSpPr>
            <a:spLocks noGrp="1"/>
          </p:cNvSpPr>
          <p:nvPr>
            <p:ph type="title"/>
          </p:nvPr>
        </p:nvSpPr>
        <p:spPr/>
        <p:txBody>
          <a:bodyPr/>
          <a:lstStyle/>
          <a:p>
            <a:r>
              <a:rPr lang="nb-NO" dirty="0"/>
              <a:t>Presentation </a:t>
            </a:r>
            <a:r>
              <a:rPr lang="nb-NO" dirty="0" err="1"/>
              <a:t>Flow</a:t>
            </a:r>
            <a:r>
              <a:rPr lang="nb-NO" dirty="0"/>
              <a:t>:</a:t>
            </a:r>
          </a:p>
        </p:txBody>
      </p:sp>
      <p:sp>
        <p:nvSpPr>
          <p:cNvPr id="8" name="Plassholder for innhold 7">
            <a:extLst>
              <a:ext uri="{FF2B5EF4-FFF2-40B4-BE49-F238E27FC236}">
                <a16:creationId xmlns:a16="http://schemas.microsoft.com/office/drawing/2014/main" id="{DD4E1898-3457-9C09-D0C1-9AF0C5B0DD1D}"/>
              </a:ext>
            </a:extLst>
          </p:cNvPr>
          <p:cNvSpPr>
            <a:spLocks noGrp="1"/>
          </p:cNvSpPr>
          <p:nvPr>
            <p:ph idx="1"/>
          </p:nvPr>
        </p:nvSpPr>
        <p:spPr/>
        <p:txBody>
          <a:bodyPr>
            <a:normAutofit lnSpcReduction="10000"/>
          </a:bodyPr>
          <a:lstStyle/>
          <a:p>
            <a:pPr>
              <a:lnSpc>
                <a:spcPct val="150000"/>
              </a:lnSpc>
            </a:pPr>
            <a:r>
              <a:rPr lang="nb-NO" sz="1600" b="1" dirty="0"/>
              <a:t>Key </a:t>
            </a:r>
            <a:r>
              <a:rPr lang="nb-NO" sz="1600" b="1" dirty="0" err="1"/>
              <a:t>Issues</a:t>
            </a:r>
            <a:r>
              <a:rPr lang="nb-NO" sz="1600" b="1" dirty="0"/>
              <a:t> in </a:t>
            </a:r>
            <a:r>
              <a:rPr lang="nb-NO" sz="1600" b="1" dirty="0" err="1"/>
              <a:t>Reservoir</a:t>
            </a:r>
            <a:r>
              <a:rPr lang="nb-NO" sz="1600" b="1" dirty="0"/>
              <a:t> Dredging</a:t>
            </a:r>
          </a:p>
          <a:p>
            <a:pPr>
              <a:lnSpc>
                <a:spcPct val="150000"/>
              </a:lnSpc>
            </a:pPr>
            <a:r>
              <a:rPr lang="nb-NO" sz="1600" b="1" dirty="0" err="1"/>
              <a:t>Factors</a:t>
            </a:r>
            <a:r>
              <a:rPr lang="nb-NO" sz="1600" b="1" dirty="0"/>
              <a:t> </a:t>
            </a:r>
            <a:r>
              <a:rPr lang="nb-NO" sz="1600" b="1" dirty="0" err="1"/>
              <a:t>Affecting</a:t>
            </a:r>
            <a:r>
              <a:rPr lang="nb-NO" sz="1600" b="1" dirty="0"/>
              <a:t> Acoustic Instruments – A </a:t>
            </a:r>
            <a:r>
              <a:rPr lang="nb-NO" sz="1600" b="1" dirty="0" err="1"/>
              <a:t>Review</a:t>
            </a:r>
            <a:endParaRPr lang="nb-NO" sz="1600" b="1" dirty="0"/>
          </a:p>
          <a:p>
            <a:pPr>
              <a:lnSpc>
                <a:spcPct val="150000"/>
              </a:lnSpc>
            </a:pPr>
            <a:r>
              <a:rPr lang="nb-NO" sz="1600" b="1" dirty="0"/>
              <a:t>Real Time </a:t>
            </a:r>
            <a:r>
              <a:rPr lang="nb-NO" sz="1600" b="1" dirty="0" err="1"/>
              <a:t>Dredge</a:t>
            </a:r>
            <a:r>
              <a:rPr lang="nb-NO" sz="1600" b="1" dirty="0"/>
              <a:t> </a:t>
            </a:r>
            <a:r>
              <a:rPr lang="nb-NO" sz="1600" b="1" dirty="0" err="1"/>
              <a:t>Monitoring</a:t>
            </a:r>
            <a:r>
              <a:rPr lang="nb-NO" sz="1600" b="1" dirty="0"/>
              <a:t> Using Acoustics</a:t>
            </a:r>
          </a:p>
          <a:p>
            <a:pPr>
              <a:lnSpc>
                <a:spcPct val="150000"/>
              </a:lnSpc>
            </a:pPr>
            <a:r>
              <a:rPr lang="nb-NO" sz="1600" b="1" dirty="0"/>
              <a:t>Case </a:t>
            </a:r>
            <a:r>
              <a:rPr lang="nb-NO" sz="1600" b="1" dirty="0" err="1"/>
              <a:t>Study</a:t>
            </a:r>
            <a:r>
              <a:rPr lang="nb-NO" sz="1600" b="1" dirty="0"/>
              <a:t> 1:  Run of River </a:t>
            </a:r>
            <a:r>
              <a:rPr lang="nb-NO" sz="1600" b="1" dirty="0" err="1"/>
              <a:t>Hydroelectric</a:t>
            </a:r>
            <a:r>
              <a:rPr lang="nb-NO" sz="1600" b="1" dirty="0"/>
              <a:t> </a:t>
            </a:r>
            <a:r>
              <a:rPr lang="nb-NO" sz="1600" b="1" dirty="0" err="1"/>
              <a:t>Reservoir</a:t>
            </a:r>
            <a:r>
              <a:rPr lang="nb-NO" sz="1600" b="1" dirty="0"/>
              <a:t> </a:t>
            </a:r>
            <a:r>
              <a:rPr lang="nb-NO" sz="1600" b="1" dirty="0" err="1"/>
              <a:t>Siltation</a:t>
            </a:r>
            <a:r>
              <a:rPr lang="nb-NO" sz="1600" b="1" dirty="0"/>
              <a:t> Management</a:t>
            </a:r>
          </a:p>
          <a:p>
            <a:pPr>
              <a:lnSpc>
                <a:spcPct val="150000"/>
              </a:lnSpc>
            </a:pPr>
            <a:r>
              <a:rPr lang="nb-NO" sz="1600" b="1" dirty="0"/>
              <a:t>Case </a:t>
            </a:r>
            <a:r>
              <a:rPr lang="nb-NO" sz="1600" b="1" dirty="0" err="1"/>
              <a:t>Study</a:t>
            </a:r>
            <a:r>
              <a:rPr lang="nb-NO" sz="1600" b="1" dirty="0"/>
              <a:t> 2:  Run of River </a:t>
            </a:r>
            <a:r>
              <a:rPr lang="nb-NO" sz="1600" b="1" dirty="0" err="1"/>
              <a:t>Hydroelectric</a:t>
            </a:r>
            <a:r>
              <a:rPr lang="nb-NO" sz="1600" b="1" dirty="0"/>
              <a:t> </a:t>
            </a:r>
            <a:r>
              <a:rPr lang="nb-NO" sz="1600" b="1" dirty="0" err="1"/>
              <a:t>Reservoir</a:t>
            </a:r>
            <a:r>
              <a:rPr lang="nb-NO" sz="1600" b="1" dirty="0"/>
              <a:t> </a:t>
            </a:r>
            <a:r>
              <a:rPr lang="nb-NO" sz="1600" b="1" dirty="0" err="1"/>
              <a:t>Siltation</a:t>
            </a:r>
            <a:r>
              <a:rPr lang="nb-NO" sz="1600" b="1" dirty="0"/>
              <a:t> and </a:t>
            </a:r>
            <a:r>
              <a:rPr lang="nb-NO" sz="1600" b="1" dirty="0" err="1"/>
              <a:t>Trash</a:t>
            </a:r>
            <a:r>
              <a:rPr lang="nb-NO" sz="1600" b="1" dirty="0"/>
              <a:t> </a:t>
            </a:r>
            <a:r>
              <a:rPr lang="nb-NO" sz="1600" b="1" dirty="0" err="1"/>
              <a:t>Monitoring</a:t>
            </a:r>
            <a:endParaRPr lang="nb-NO" sz="1600" b="1" dirty="0"/>
          </a:p>
          <a:p>
            <a:pPr>
              <a:lnSpc>
                <a:spcPct val="150000"/>
              </a:lnSpc>
            </a:pPr>
            <a:r>
              <a:rPr lang="nb-NO" sz="1600" b="1" dirty="0"/>
              <a:t>Case </a:t>
            </a:r>
            <a:r>
              <a:rPr lang="nb-NO" sz="1600" b="1" dirty="0" err="1"/>
              <a:t>Study</a:t>
            </a:r>
            <a:r>
              <a:rPr lang="nb-NO" sz="1600" b="1" dirty="0"/>
              <a:t> 3:  </a:t>
            </a:r>
            <a:r>
              <a:rPr lang="nb-NO" sz="1600" b="1" dirty="0" err="1"/>
              <a:t>Reservoir</a:t>
            </a:r>
            <a:r>
              <a:rPr lang="nb-NO" sz="1600" b="1" dirty="0"/>
              <a:t> </a:t>
            </a:r>
            <a:r>
              <a:rPr lang="nb-NO" sz="1600" b="1" dirty="0" err="1"/>
              <a:t>Siltation</a:t>
            </a:r>
            <a:r>
              <a:rPr lang="nb-NO" sz="1600" b="1" dirty="0"/>
              <a:t> Over Time</a:t>
            </a:r>
          </a:p>
          <a:p>
            <a:pPr>
              <a:lnSpc>
                <a:spcPct val="150000"/>
              </a:lnSpc>
            </a:pPr>
            <a:r>
              <a:rPr lang="nb-NO" sz="1600" b="1" dirty="0"/>
              <a:t>Case </a:t>
            </a:r>
            <a:r>
              <a:rPr lang="nb-NO" sz="1600" b="1" dirty="0" err="1"/>
              <a:t>Study</a:t>
            </a:r>
            <a:r>
              <a:rPr lang="nb-NO" sz="1600" b="1" dirty="0"/>
              <a:t> 4:  </a:t>
            </a:r>
            <a:r>
              <a:rPr lang="nb-NO" sz="1600" b="1" dirty="0" err="1"/>
              <a:t>Surgical</a:t>
            </a:r>
            <a:r>
              <a:rPr lang="nb-NO" sz="1600" b="1" dirty="0"/>
              <a:t> Dredging:  </a:t>
            </a:r>
            <a:r>
              <a:rPr lang="nb-NO" sz="1600" b="1" dirty="0" err="1"/>
              <a:t>Mechanical</a:t>
            </a:r>
            <a:r>
              <a:rPr lang="nb-NO" sz="1600" b="1" dirty="0"/>
              <a:t> </a:t>
            </a:r>
            <a:r>
              <a:rPr lang="nb-NO" sz="1600" b="1" dirty="0" err="1"/>
              <a:t>Backhoe</a:t>
            </a:r>
            <a:r>
              <a:rPr lang="nb-NO" sz="1600" b="1" dirty="0"/>
              <a:t> </a:t>
            </a:r>
            <a:r>
              <a:rPr lang="nb-NO" sz="1600" b="1" dirty="0" err="1"/>
              <a:t>Dredge</a:t>
            </a:r>
            <a:r>
              <a:rPr lang="nb-NO" sz="1600" b="1" dirty="0"/>
              <a:t> </a:t>
            </a:r>
            <a:r>
              <a:rPr lang="nb-NO" sz="1600" b="1" dirty="0" err="1"/>
              <a:t>Monitoring</a:t>
            </a:r>
            <a:endParaRPr lang="nb-NO" sz="1600" b="1" dirty="0"/>
          </a:p>
          <a:p>
            <a:pPr>
              <a:lnSpc>
                <a:spcPct val="150000"/>
              </a:lnSpc>
            </a:pPr>
            <a:r>
              <a:rPr lang="nb-NO" sz="1600" b="1" dirty="0"/>
              <a:t>Case </a:t>
            </a:r>
            <a:r>
              <a:rPr lang="nb-NO" sz="1600" b="1" dirty="0" err="1"/>
              <a:t>Study</a:t>
            </a:r>
            <a:r>
              <a:rPr lang="nb-NO" sz="1600" b="1" dirty="0"/>
              <a:t> 5:  </a:t>
            </a:r>
            <a:r>
              <a:rPr lang="nb-NO" sz="1600" b="1" dirty="0" err="1"/>
              <a:t>Surgical</a:t>
            </a:r>
            <a:r>
              <a:rPr lang="nb-NO" sz="1600" b="1" dirty="0"/>
              <a:t> Dredging:  </a:t>
            </a:r>
            <a:r>
              <a:rPr lang="nb-NO" sz="1600" b="1" dirty="0" err="1"/>
              <a:t>Clam</a:t>
            </a:r>
            <a:r>
              <a:rPr lang="nb-NO" sz="1600" b="1" dirty="0"/>
              <a:t> Shell </a:t>
            </a:r>
            <a:r>
              <a:rPr lang="nb-NO" sz="1600" b="1" dirty="0" err="1"/>
              <a:t>Dredge</a:t>
            </a:r>
            <a:r>
              <a:rPr lang="nb-NO" sz="1600" b="1" dirty="0"/>
              <a:t> </a:t>
            </a:r>
            <a:r>
              <a:rPr lang="nb-NO" sz="1600" b="1" dirty="0" err="1"/>
              <a:t>Monitoring</a:t>
            </a:r>
            <a:endParaRPr lang="nb-NO" sz="1600" b="1" dirty="0"/>
          </a:p>
        </p:txBody>
      </p:sp>
      <p:sp>
        <p:nvSpPr>
          <p:cNvPr id="4" name="Plassholder for bunntekst 3">
            <a:extLst>
              <a:ext uri="{FF2B5EF4-FFF2-40B4-BE49-F238E27FC236}">
                <a16:creationId xmlns:a16="http://schemas.microsoft.com/office/drawing/2014/main" id="{8C7D2751-FE48-86A1-7D17-A64CBDB38582}"/>
              </a:ext>
            </a:extLst>
          </p:cNvPr>
          <p:cNvSpPr>
            <a:spLocks noGrp="1"/>
          </p:cNvSpPr>
          <p:nvPr>
            <p:ph type="ftr" sz="quarter" idx="11"/>
          </p:nvPr>
        </p:nvSpPr>
        <p:spPr/>
        <p:txBody>
          <a:bodyPr/>
          <a:lstStyle/>
          <a:p>
            <a:r>
              <a:rPr lang="en-US"/>
              <a:t>See Statement of Proprietary information</a:t>
            </a:r>
            <a:endParaRPr lang="nb-NO"/>
          </a:p>
        </p:txBody>
      </p:sp>
      <p:sp>
        <p:nvSpPr>
          <p:cNvPr id="9" name="Undertittel 8">
            <a:extLst>
              <a:ext uri="{FF2B5EF4-FFF2-40B4-BE49-F238E27FC236}">
                <a16:creationId xmlns:a16="http://schemas.microsoft.com/office/drawing/2014/main" id="{37500DC4-D528-2E2F-739C-01FA72D59706}"/>
              </a:ext>
            </a:extLst>
          </p:cNvPr>
          <p:cNvSpPr>
            <a:spLocks noGrp="1"/>
          </p:cNvSpPr>
          <p:nvPr>
            <p:ph type="subTitle" sz="quarter" idx="13"/>
          </p:nvPr>
        </p:nvSpPr>
        <p:spPr/>
        <p:txBody>
          <a:bodyPr>
            <a:normAutofit lnSpcReduction="10000"/>
          </a:bodyPr>
          <a:lstStyle/>
          <a:p>
            <a:endParaRPr lang="nb-NO"/>
          </a:p>
        </p:txBody>
      </p:sp>
    </p:spTree>
    <p:extLst>
      <p:ext uri="{BB962C8B-B14F-4D97-AF65-F5344CB8AC3E}">
        <p14:creationId xmlns:p14="http://schemas.microsoft.com/office/powerpoint/2010/main" val="150740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BAF204F-A64F-EA61-45F7-85FB5E2CD20F}"/>
              </a:ext>
            </a:extLst>
          </p:cNvPr>
          <p:cNvPicPr>
            <a:picLocks noChangeAspect="1"/>
          </p:cNvPicPr>
          <p:nvPr/>
        </p:nvPicPr>
        <p:blipFill>
          <a:blip r:embed="rId3"/>
          <a:srcRect t="7786" b="7786"/>
          <a:stretch>
            <a:fillRect/>
          </a:stretch>
        </p:blipFill>
        <p:spPr>
          <a:xfrm>
            <a:off x="0" y="6350"/>
            <a:ext cx="9144000" cy="5143500"/>
          </a:xfrm>
          <a:prstGeom prst="rect">
            <a:avLst/>
          </a:prstGeom>
        </p:spPr>
      </p:pic>
      <p:pic>
        <p:nvPicPr>
          <p:cNvPr id="5" name="Content Placeholder 4">
            <a:extLst>
              <a:ext uri="{FF2B5EF4-FFF2-40B4-BE49-F238E27FC236}">
                <a16:creationId xmlns:a16="http://schemas.microsoft.com/office/drawing/2014/main" id="{C72611F7-7B7A-4860-9F96-AAFAC21836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3213" t="34874" r="37022" b="40820"/>
          <a:stretch/>
        </p:blipFill>
        <p:spPr>
          <a:xfrm rot="10800000">
            <a:off x="3936287" y="94010"/>
            <a:ext cx="4190298" cy="5049491"/>
          </a:xfrm>
        </p:spPr>
      </p:pic>
      <p:sp>
        <p:nvSpPr>
          <p:cNvPr id="2" name="Title 1">
            <a:extLst>
              <a:ext uri="{FF2B5EF4-FFF2-40B4-BE49-F238E27FC236}">
                <a16:creationId xmlns:a16="http://schemas.microsoft.com/office/drawing/2014/main" id="{89212FDB-9E2B-485C-AE59-0FDA93120DFF}"/>
              </a:ext>
            </a:extLst>
          </p:cNvPr>
          <p:cNvSpPr>
            <a:spLocks noGrp="1"/>
          </p:cNvSpPr>
          <p:nvPr>
            <p:ph type="title"/>
          </p:nvPr>
        </p:nvSpPr>
        <p:spPr>
          <a:xfrm>
            <a:off x="601301" y="64695"/>
            <a:ext cx="2787839" cy="2964255"/>
          </a:xfrm>
        </p:spPr>
        <p:txBody>
          <a:bodyPr/>
          <a:lstStyle/>
          <a:p>
            <a:r>
              <a:rPr lang="en-US" dirty="0">
                <a:solidFill>
                  <a:schemeClr val="bg1"/>
                </a:solidFill>
              </a:rPr>
              <a:t>Sonar data goes to control room to be  monitored in real-time</a:t>
            </a:r>
          </a:p>
        </p:txBody>
      </p:sp>
      <p:sp>
        <p:nvSpPr>
          <p:cNvPr id="6" name="TextBox 5">
            <a:extLst>
              <a:ext uri="{FF2B5EF4-FFF2-40B4-BE49-F238E27FC236}">
                <a16:creationId xmlns:a16="http://schemas.microsoft.com/office/drawing/2014/main" id="{071AB557-9DEE-4CF8-B18D-C72925423E70}"/>
              </a:ext>
            </a:extLst>
          </p:cNvPr>
          <p:cNvSpPr txBox="1"/>
          <p:nvPr/>
        </p:nvSpPr>
        <p:spPr>
          <a:xfrm>
            <a:off x="5816601" y="1056142"/>
            <a:ext cx="658104" cy="507831"/>
          </a:xfrm>
          <a:prstGeom prst="rect">
            <a:avLst/>
          </a:prstGeom>
          <a:solidFill>
            <a:srgbClr val="00B0F0"/>
          </a:solidFill>
        </p:spPr>
        <p:txBody>
          <a:bodyPr wrap="square" rtlCol="0">
            <a:spAutoFit/>
          </a:bodyPr>
          <a:lstStyle/>
          <a:p>
            <a:pPr algn="ctr" defTabSz="457200"/>
            <a:r>
              <a:rPr lang="en-US" sz="900" dirty="0">
                <a:solidFill>
                  <a:prstClr val="black"/>
                </a:solidFill>
                <a:latin typeface="Calibri"/>
              </a:rPr>
              <a:t>Elevation</a:t>
            </a:r>
            <a:r>
              <a:rPr lang="en-US" dirty="0">
                <a:solidFill>
                  <a:prstClr val="black"/>
                </a:solidFill>
                <a:latin typeface="Calibri"/>
              </a:rPr>
              <a:t> 1</a:t>
            </a:r>
          </a:p>
        </p:txBody>
      </p:sp>
      <p:sp>
        <p:nvSpPr>
          <p:cNvPr id="7" name="TextBox 6">
            <a:extLst>
              <a:ext uri="{FF2B5EF4-FFF2-40B4-BE49-F238E27FC236}">
                <a16:creationId xmlns:a16="http://schemas.microsoft.com/office/drawing/2014/main" id="{8DE6A228-2B34-4321-B6AF-AACC9222E32B}"/>
              </a:ext>
            </a:extLst>
          </p:cNvPr>
          <p:cNvSpPr txBox="1"/>
          <p:nvPr/>
        </p:nvSpPr>
        <p:spPr>
          <a:xfrm>
            <a:off x="5607150" y="2209709"/>
            <a:ext cx="658104" cy="507831"/>
          </a:xfrm>
          <a:prstGeom prst="rect">
            <a:avLst/>
          </a:prstGeom>
          <a:solidFill>
            <a:srgbClr val="92D050"/>
          </a:solidFill>
        </p:spPr>
        <p:txBody>
          <a:bodyPr wrap="square" rtlCol="0">
            <a:spAutoFit/>
          </a:bodyPr>
          <a:lstStyle/>
          <a:p>
            <a:pPr algn="ctr" defTabSz="457200"/>
            <a:r>
              <a:rPr lang="en-US" sz="900" dirty="0">
                <a:solidFill>
                  <a:prstClr val="black"/>
                </a:solidFill>
                <a:latin typeface="Calibri"/>
              </a:rPr>
              <a:t>Elevation</a:t>
            </a:r>
            <a:r>
              <a:rPr lang="en-US" dirty="0">
                <a:solidFill>
                  <a:prstClr val="black"/>
                </a:solidFill>
                <a:latin typeface="Calibri"/>
              </a:rPr>
              <a:t> 2</a:t>
            </a:r>
          </a:p>
        </p:txBody>
      </p:sp>
      <p:pic>
        <p:nvPicPr>
          <p:cNvPr id="4" name="Picture 3" descr="A close up of a map&#10;&#10;Description automatically generated">
            <a:extLst>
              <a:ext uri="{FF2B5EF4-FFF2-40B4-BE49-F238E27FC236}">
                <a16:creationId xmlns:a16="http://schemas.microsoft.com/office/drawing/2014/main" id="{25B31C3B-5139-4BB1-B734-C7A221E86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7" y="2343150"/>
            <a:ext cx="4996543" cy="2914650"/>
          </a:xfrm>
          <a:prstGeom prst="rect">
            <a:avLst/>
          </a:prstGeom>
        </p:spPr>
      </p:pic>
      <p:sp>
        <p:nvSpPr>
          <p:cNvPr id="3" name="Slide Number Placeholder 2">
            <a:extLst>
              <a:ext uri="{FF2B5EF4-FFF2-40B4-BE49-F238E27FC236}">
                <a16:creationId xmlns:a16="http://schemas.microsoft.com/office/drawing/2014/main" id="{D36B7613-FA0A-4CA6-B01A-FDA8768E4451}"/>
              </a:ext>
            </a:extLst>
          </p:cNvPr>
          <p:cNvSpPr>
            <a:spLocks noGrp="1"/>
          </p:cNvSpPr>
          <p:nvPr>
            <p:ph type="sldNum" sz="quarter" idx="10"/>
          </p:nvPr>
        </p:nvSpPr>
        <p:spPr/>
        <p:txBody>
          <a:bodyPr/>
          <a:lstStyle/>
          <a:p>
            <a:pPr defTabSz="457200"/>
            <a:fld id="{7890B6A2-5029-41DF-86EE-8B1E080221B5}" type="slidenum">
              <a:rPr lang="en-CA">
                <a:solidFill>
                  <a:prstClr val="black">
                    <a:tint val="75000"/>
                  </a:prstClr>
                </a:solidFill>
                <a:latin typeface="Calibri"/>
              </a:rPr>
              <a:pPr defTabSz="457200"/>
              <a:t>20</a:t>
            </a:fld>
            <a:endParaRPr lang="en-CA" dirty="0">
              <a:solidFill>
                <a:prstClr val="black">
                  <a:tint val="75000"/>
                </a:prstClr>
              </a:solidFill>
              <a:latin typeface="Calibri"/>
            </a:endParaRPr>
          </a:p>
        </p:txBody>
      </p:sp>
      <p:sp>
        <p:nvSpPr>
          <p:cNvPr id="9" name="Title 1">
            <a:extLst>
              <a:ext uri="{FF2B5EF4-FFF2-40B4-BE49-F238E27FC236}">
                <a16:creationId xmlns:a16="http://schemas.microsoft.com/office/drawing/2014/main" id="{8305025A-EDB1-5A67-66B2-9C9349DE26F2}"/>
              </a:ext>
            </a:extLst>
          </p:cNvPr>
          <p:cNvSpPr txBox="1">
            <a:spLocks/>
          </p:cNvSpPr>
          <p:nvPr/>
        </p:nvSpPr>
        <p:spPr>
          <a:xfrm>
            <a:off x="1478280" y="42173"/>
            <a:ext cx="6187442" cy="5742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r>
              <a:rPr lang="en-CA" sz="2400" b="1">
                <a:solidFill>
                  <a:schemeClr val="bg1"/>
                </a:solidFill>
              </a:rPr>
              <a:t>Case Study 1:  Dual Axis Sonar in Sluiceway</a:t>
            </a:r>
            <a:endParaRPr lang="en-CA" sz="2400" b="1" dirty="0">
              <a:solidFill>
                <a:schemeClr val="bg1"/>
              </a:solidFill>
            </a:endParaRPr>
          </a:p>
        </p:txBody>
      </p:sp>
    </p:spTree>
    <p:extLst>
      <p:ext uri="{BB962C8B-B14F-4D97-AF65-F5344CB8AC3E}">
        <p14:creationId xmlns:p14="http://schemas.microsoft.com/office/powerpoint/2010/main" val="1427631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DE02-5273-9CE5-4C3E-C827C58E7F74}"/>
              </a:ext>
            </a:extLst>
          </p:cNvPr>
          <p:cNvSpPr>
            <a:spLocks noGrp="1"/>
          </p:cNvSpPr>
          <p:nvPr>
            <p:ph type="title"/>
          </p:nvPr>
        </p:nvSpPr>
        <p:spPr/>
        <p:txBody>
          <a:bodyPr>
            <a:normAutofit fontScale="90000"/>
          </a:bodyPr>
          <a:lstStyle/>
          <a:p>
            <a:r>
              <a:rPr lang="en-US" dirty="0"/>
              <a:t>Case Study 2:  Run of River Hydroelectric Reservoir</a:t>
            </a:r>
            <a:br>
              <a:rPr lang="en-US" dirty="0"/>
            </a:br>
            <a:r>
              <a:rPr lang="en-US" dirty="0"/>
              <a:t>		      Siltation and Trash Monitoring</a:t>
            </a:r>
          </a:p>
        </p:txBody>
      </p:sp>
      <p:sp>
        <p:nvSpPr>
          <p:cNvPr id="4" name="Footer Placeholder 3">
            <a:extLst>
              <a:ext uri="{FF2B5EF4-FFF2-40B4-BE49-F238E27FC236}">
                <a16:creationId xmlns:a16="http://schemas.microsoft.com/office/drawing/2014/main" id="{4AE8E20B-5AF5-8581-BFEB-B8DA0E00BB2F}"/>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6A85A636-92A1-F758-86AA-AC86F796B9E7}"/>
              </a:ext>
            </a:extLst>
          </p:cNvPr>
          <p:cNvSpPr>
            <a:spLocks noGrp="1"/>
          </p:cNvSpPr>
          <p:nvPr>
            <p:ph type="subTitle" sz="quarter" idx="13"/>
          </p:nvPr>
        </p:nvSpPr>
        <p:spPr/>
        <p:txBody>
          <a:bodyPr>
            <a:normAutofit fontScale="92500"/>
          </a:bodyPr>
          <a:lstStyle/>
          <a:p>
            <a:r>
              <a:rPr lang="en-US" b="1" dirty="0"/>
              <a:t>Cowlitz Falls is located in Southwestern Washington and operated by Lewis County Public Utility District (LCPUD)</a:t>
            </a:r>
            <a:endParaRPr lang="en-CA" b="1" dirty="0"/>
          </a:p>
        </p:txBody>
      </p:sp>
      <p:pic>
        <p:nvPicPr>
          <p:cNvPr id="7" name="Picture 6">
            <a:extLst>
              <a:ext uri="{FF2B5EF4-FFF2-40B4-BE49-F238E27FC236}">
                <a16:creationId xmlns:a16="http://schemas.microsoft.com/office/drawing/2014/main" id="{150F206A-3781-C7F7-67E8-BF263835330F}"/>
              </a:ext>
            </a:extLst>
          </p:cNvPr>
          <p:cNvPicPr>
            <a:picLocks noChangeAspect="1"/>
          </p:cNvPicPr>
          <p:nvPr/>
        </p:nvPicPr>
        <p:blipFill>
          <a:blip r:embed="rId3"/>
          <a:stretch>
            <a:fillRect/>
          </a:stretch>
        </p:blipFill>
        <p:spPr>
          <a:xfrm>
            <a:off x="168453" y="1935126"/>
            <a:ext cx="4343564" cy="2316556"/>
          </a:xfrm>
          <a:prstGeom prst="rect">
            <a:avLst/>
          </a:prstGeom>
        </p:spPr>
      </p:pic>
      <p:pic>
        <p:nvPicPr>
          <p:cNvPr id="9" name="Picture 8">
            <a:extLst>
              <a:ext uri="{FF2B5EF4-FFF2-40B4-BE49-F238E27FC236}">
                <a16:creationId xmlns:a16="http://schemas.microsoft.com/office/drawing/2014/main" id="{FC5904ED-8572-B653-B6F7-D85AD9D1772A}"/>
              </a:ext>
            </a:extLst>
          </p:cNvPr>
          <p:cNvPicPr>
            <a:picLocks noChangeAspect="1"/>
          </p:cNvPicPr>
          <p:nvPr/>
        </p:nvPicPr>
        <p:blipFill>
          <a:blip r:embed="rId4"/>
          <a:stretch>
            <a:fillRect/>
          </a:stretch>
        </p:blipFill>
        <p:spPr>
          <a:xfrm>
            <a:off x="4609052" y="1903149"/>
            <a:ext cx="4426362" cy="2348533"/>
          </a:xfrm>
          <a:prstGeom prst="rect">
            <a:avLst/>
          </a:prstGeom>
        </p:spPr>
      </p:pic>
    </p:spTree>
    <p:extLst>
      <p:ext uri="{BB962C8B-B14F-4D97-AF65-F5344CB8AC3E}">
        <p14:creationId xmlns:p14="http://schemas.microsoft.com/office/powerpoint/2010/main" val="121775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DE02-5273-9CE5-4C3E-C827C58E7F74}"/>
              </a:ext>
            </a:extLst>
          </p:cNvPr>
          <p:cNvSpPr>
            <a:spLocks noGrp="1"/>
          </p:cNvSpPr>
          <p:nvPr>
            <p:ph type="title"/>
          </p:nvPr>
        </p:nvSpPr>
        <p:spPr/>
        <p:txBody>
          <a:bodyPr>
            <a:normAutofit fontScale="90000"/>
          </a:bodyPr>
          <a:lstStyle/>
          <a:p>
            <a:r>
              <a:rPr lang="en-US" dirty="0"/>
              <a:t>Case Study 2:  Run of River Hydroelectric Reservoir</a:t>
            </a:r>
            <a:br>
              <a:rPr lang="en-US" dirty="0"/>
            </a:br>
            <a:r>
              <a:rPr lang="en-US" dirty="0"/>
              <a:t>		      Siltation and Trash Monitoring</a:t>
            </a:r>
          </a:p>
        </p:txBody>
      </p:sp>
      <p:sp>
        <p:nvSpPr>
          <p:cNvPr id="4" name="Footer Placeholder 3">
            <a:extLst>
              <a:ext uri="{FF2B5EF4-FFF2-40B4-BE49-F238E27FC236}">
                <a16:creationId xmlns:a16="http://schemas.microsoft.com/office/drawing/2014/main" id="{4AE8E20B-5AF5-8581-BFEB-B8DA0E00BB2F}"/>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6A85A636-92A1-F758-86AA-AC86F796B9E7}"/>
              </a:ext>
            </a:extLst>
          </p:cNvPr>
          <p:cNvSpPr>
            <a:spLocks noGrp="1"/>
          </p:cNvSpPr>
          <p:nvPr>
            <p:ph type="subTitle" sz="quarter" idx="13"/>
          </p:nvPr>
        </p:nvSpPr>
        <p:spPr/>
        <p:txBody>
          <a:bodyPr>
            <a:normAutofit fontScale="92500"/>
          </a:bodyPr>
          <a:lstStyle/>
          <a:p>
            <a:r>
              <a:rPr lang="en-US" b="1" dirty="0"/>
              <a:t>Cowlitz Falls is located in Southwestern Washington and operated by Lewis County Public Utility District (LCPUD)</a:t>
            </a:r>
            <a:endParaRPr lang="en-CA" b="1" dirty="0"/>
          </a:p>
        </p:txBody>
      </p:sp>
      <p:pic>
        <p:nvPicPr>
          <p:cNvPr id="6" name="Picture 5" descr="A screenshot of a computer generated image&#10;&#10;Description automatically generated">
            <a:extLst>
              <a:ext uri="{FF2B5EF4-FFF2-40B4-BE49-F238E27FC236}">
                <a16:creationId xmlns:a16="http://schemas.microsoft.com/office/drawing/2014/main" id="{A7052E40-444F-6E67-48D8-D496275C2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627" y="1328975"/>
            <a:ext cx="5522745" cy="3518237"/>
          </a:xfrm>
          <a:prstGeom prst="rect">
            <a:avLst/>
          </a:prstGeom>
        </p:spPr>
      </p:pic>
    </p:spTree>
    <p:extLst>
      <p:ext uri="{BB962C8B-B14F-4D97-AF65-F5344CB8AC3E}">
        <p14:creationId xmlns:p14="http://schemas.microsoft.com/office/powerpoint/2010/main" val="303229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230525_Point_cloud_comparions_Sluiceway_R0A">
            <a:hlinkClick r:id="" action="ppaction://media"/>
            <a:extLst>
              <a:ext uri="{FF2B5EF4-FFF2-40B4-BE49-F238E27FC236}">
                <a16:creationId xmlns:a16="http://schemas.microsoft.com/office/drawing/2014/main" id="{09916AE4-AF60-3404-BFB6-BFC81BDAEC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94637" y="88261"/>
            <a:ext cx="5974456" cy="4655781"/>
          </a:xfrm>
        </p:spPr>
      </p:pic>
      <p:sp>
        <p:nvSpPr>
          <p:cNvPr id="4" name="Footer Placeholder 3">
            <a:extLst>
              <a:ext uri="{FF2B5EF4-FFF2-40B4-BE49-F238E27FC236}">
                <a16:creationId xmlns:a16="http://schemas.microsoft.com/office/drawing/2014/main" id="{005EBA92-F06E-1C06-137F-224ACAAD8179}"/>
              </a:ext>
            </a:extLst>
          </p:cNvPr>
          <p:cNvSpPr>
            <a:spLocks noGrp="1"/>
          </p:cNvSpPr>
          <p:nvPr>
            <p:ph type="ftr" sz="quarter" idx="11"/>
          </p:nvPr>
        </p:nvSpPr>
        <p:spPr/>
        <p:txBody>
          <a:bodyPr/>
          <a:lstStyle/>
          <a:p>
            <a:r>
              <a:rPr lang="en-US"/>
              <a:t>See Statement of Proprietary information</a:t>
            </a:r>
            <a:endParaRPr lang="nb-NO"/>
          </a:p>
        </p:txBody>
      </p:sp>
      <p:sp>
        <p:nvSpPr>
          <p:cNvPr id="2" name="TextBox 1">
            <a:extLst>
              <a:ext uri="{FF2B5EF4-FFF2-40B4-BE49-F238E27FC236}">
                <a16:creationId xmlns:a16="http://schemas.microsoft.com/office/drawing/2014/main" id="{15183552-F443-EB70-A7AA-79082B9E280C}"/>
              </a:ext>
            </a:extLst>
          </p:cNvPr>
          <p:cNvSpPr txBox="1"/>
          <p:nvPr/>
        </p:nvSpPr>
        <p:spPr>
          <a:xfrm>
            <a:off x="153619" y="709574"/>
            <a:ext cx="2523744" cy="800219"/>
          </a:xfrm>
          <a:prstGeom prst="rect">
            <a:avLst/>
          </a:prstGeom>
          <a:noFill/>
        </p:spPr>
        <p:txBody>
          <a:bodyPr wrap="square" rtlCol="0">
            <a:spAutoFit/>
          </a:bodyPr>
          <a:lstStyle/>
          <a:p>
            <a:r>
              <a:rPr lang="en-US" sz="2300" b="1" dirty="0">
                <a:latin typeface="Calibri" panose="020F0502020204030204" pitchFamily="34" charset="0"/>
                <a:cs typeface="Calibri" panose="020F0502020204030204" pitchFamily="34" charset="0"/>
              </a:rPr>
              <a:t>Case Study 3:</a:t>
            </a:r>
          </a:p>
          <a:p>
            <a:r>
              <a:rPr lang="en-US" sz="2300" b="1" dirty="0">
                <a:latin typeface="Calibri" panose="020F0502020204030204" pitchFamily="34" charset="0"/>
                <a:cs typeface="Calibri" panose="020F0502020204030204" pitchFamily="34" charset="0"/>
              </a:rPr>
              <a:t>Siltation Over Time</a:t>
            </a:r>
            <a:endParaRPr lang="en-CA" sz="23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27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6B7613-FA0A-4CA6-B01A-FDA8768E4451}"/>
              </a:ext>
            </a:extLst>
          </p:cNvPr>
          <p:cNvSpPr>
            <a:spLocks noGrp="1"/>
          </p:cNvSpPr>
          <p:nvPr>
            <p:ph type="sldNum" sz="quarter" idx="10"/>
          </p:nvPr>
        </p:nvSpPr>
        <p:spPr/>
        <p:txBody>
          <a:bodyPr/>
          <a:lstStyle/>
          <a:p>
            <a:pPr defTabSz="457200"/>
            <a:fld id="{7890B6A2-5029-41DF-86EE-8B1E080221B5}" type="slidenum">
              <a:rPr lang="en-CA">
                <a:solidFill>
                  <a:prstClr val="black">
                    <a:tint val="75000"/>
                  </a:prstClr>
                </a:solidFill>
                <a:latin typeface="Calibri"/>
              </a:rPr>
              <a:pPr defTabSz="457200"/>
              <a:t>24</a:t>
            </a:fld>
            <a:endParaRPr lang="en-CA" dirty="0">
              <a:solidFill>
                <a:prstClr val="black">
                  <a:tint val="75000"/>
                </a:prstClr>
              </a:solidFill>
              <a:latin typeface="Calibri"/>
            </a:endParaRPr>
          </a:p>
        </p:txBody>
      </p:sp>
      <p:pic>
        <p:nvPicPr>
          <p:cNvPr id="15" name="Picture 14" descr="A satellite image of a river&#10;&#10;Description automatically generated with medium confidence">
            <a:extLst>
              <a:ext uri="{FF2B5EF4-FFF2-40B4-BE49-F238E27FC236}">
                <a16:creationId xmlns:a16="http://schemas.microsoft.com/office/drawing/2014/main" id="{D06B778E-880E-DD06-7D6D-1CD544DBC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721" y="616400"/>
            <a:ext cx="6637279" cy="4283212"/>
          </a:xfrm>
          <a:prstGeom prst="rect">
            <a:avLst/>
          </a:prstGeom>
        </p:spPr>
      </p:pic>
      <p:sp>
        <p:nvSpPr>
          <p:cNvPr id="2" name="TextBox 1">
            <a:extLst>
              <a:ext uri="{FF2B5EF4-FFF2-40B4-BE49-F238E27FC236}">
                <a16:creationId xmlns:a16="http://schemas.microsoft.com/office/drawing/2014/main" id="{36AF97CE-5887-589D-22D2-411C03064A72}"/>
              </a:ext>
            </a:extLst>
          </p:cNvPr>
          <p:cNvSpPr txBox="1"/>
          <p:nvPr/>
        </p:nvSpPr>
        <p:spPr>
          <a:xfrm>
            <a:off x="153619" y="709574"/>
            <a:ext cx="2523744" cy="800219"/>
          </a:xfrm>
          <a:prstGeom prst="rect">
            <a:avLst/>
          </a:prstGeom>
          <a:noFill/>
        </p:spPr>
        <p:txBody>
          <a:bodyPr wrap="square" rtlCol="0">
            <a:spAutoFit/>
          </a:bodyPr>
          <a:lstStyle/>
          <a:p>
            <a:r>
              <a:rPr lang="en-US" sz="2300" b="1" dirty="0">
                <a:latin typeface="Calibri" panose="020F0502020204030204" pitchFamily="34" charset="0"/>
                <a:cs typeface="Calibri" panose="020F0502020204030204" pitchFamily="34" charset="0"/>
              </a:rPr>
              <a:t>Case Study 3:</a:t>
            </a:r>
          </a:p>
          <a:p>
            <a:r>
              <a:rPr lang="en-US" sz="2300" b="1" dirty="0">
                <a:latin typeface="Calibri" panose="020F0502020204030204" pitchFamily="34" charset="0"/>
                <a:cs typeface="Calibri" panose="020F0502020204030204" pitchFamily="34" charset="0"/>
              </a:rPr>
              <a:t>Siltation Over Time</a:t>
            </a:r>
            <a:endParaRPr lang="en-CA" sz="23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534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7966-550C-D7A6-4638-86181047031D}"/>
              </a:ext>
            </a:extLst>
          </p:cNvPr>
          <p:cNvSpPr>
            <a:spLocks noGrp="1"/>
          </p:cNvSpPr>
          <p:nvPr>
            <p:ph type="title"/>
          </p:nvPr>
        </p:nvSpPr>
        <p:spPr/>
        <p:txBody>
          <a:bodyPr/>
          <a:lstStyle/>
          <a:p>
            <a:r>
              <a:rPr lang="en-US" dirty="0"/>
              <a:t>Acknowledgements – Case Studies 4 and 5</a:t>
            </a:r>
            <a:endParaRPr lang="en-CA" dirty="0"/>
          </a:p>
        </p:txBody>
      </p:sp>
      <p:sp>
        <p:nvSpPr>
          <p:cNvPr id="3" name="Content Placeholder 2">
            <a:extLst>
              <a:ext uri="{FF2B5EF4-FFF2-40B4-BE49-F238E27FC236}">
                <a16:creationId xmlns:a16="http://schemas.microsoft.com/office/drawing/2014/main" id="{68361523-840B-1139-0176-3885FA333223}"/>
              </a:ext>
            </a:extLst>
          </p:cNvPr>
          <p:cNvSpPr>
            <a:spLocks noGrp="1"/>
          </p:cNvSpPr>
          <p:nvPr>
            <p:ph idx="1"/>
          </p:nvPr>
        </p:nvSpPr>
        <p:spPr/>
        <p:txBody>
          <a:bodyPr>
            <a:normAutofit/>
          </a:bodyPr>
          <a:lstStyle/>
          <a:p>
            <a:pPr marL="0" indent="0">
              <a:buNone/>
            </a:pPr>
            <a:r>
              <a:rPr lang="en-CA" sz="1600" b="1" i="0" u="none" strike="noStrike" baseline="0" dirty="0">
                <a:latin typeface="Georgia" panose="02040502050405020303" pitchFamily="18" charset="0"/>
              </a:rPr>
              <a:t>Peter Klemp</a:t>
            </a:r>
            <a:r>
              <a:rPr lang="en-CA" sz="1600" b="0" i="0" u="none" strike="noStrike" baseline="0" dirty="0">
                <a:latin typeface="Georgia" panose="02040502050405020303" pitchFamily="18" charset="0"/>
              </a:rPr>
              <a:t>, Managing Director, SPE GmbH, Hamburg, Germany, </a:t>
            </a:r>
            <a:r>
              <a:rPr lang="fr-FR" sz="1600" b="0" i="0" u="none" strike="noStrike" baseline="0" dirty="0">
                <a:latin typeface="Georgia" panose="02040502050405020303" pitchFamily="18" charset="0"/>
              </a:rPr>
              <a:t> </a:t>
            </a:r>
            <a:br>
              <a:rPr lang="fr-FR" sz="1600" dirty="0">
                <a:latin typeface="Georgia" panose="02040502050405020303" pitchFamily="18" charset="0"/>
              </a:rPr>
            </a:br>
            <a:r>
              <a:rPr lang="fr-FR" sz="1600" dirty="0">
                <a:latin typeface="Georgia" panose="02040502050405020303" pitchFamily="18" charset="0"/>
              </a:rPr>
              <a:t>klemp@spe-electronics.de</a:t>
            </a:r>
          </a:p>
          <a:p>
            <a:pPr marL="0" indent="0" algn="l">
              <a:buNone/>
            </a:pPr>
            <a:endParaRPr lang="fr-FR" sz="1600" b="0" i="0" u="none" strike="noStrike" baseline="0" dirty="0">
              <a:latin typeface="Georgia" panose="02040502050405020303" pitchFamily="18" charset="0"/>
            </a:endParaRPr>
          </a:p>
          <a:p>
            <a:pPr marL="0" indent="0">
              <a:buNone/>
            </a:pPr>
            <a:r>
              <a:rPr lang="en-CA" sz="1600" b="1" i="0" u="none" strike="noStrike" baseline="0" dirty="0">
                <a:latin typeface="Georgia" panose="02040502050405020303" pitchFamily="18" charset="0"/>
              </a:rPr>
              <a:t>Suzanne Coers</a:t>
            </a:r>
            <a:r>
              <a:rPr lang="en-CA" sz="1600" b="0" i="0" u="none" strike="noStrike" baseline="0" dirty="0">
                <a:latin typeface="Georgia" panose="02040502050405020303" pitchFamily="18" charset="0"/>
              </a:rPr>
              <a:t>, Project Manager, SPE GmbH, Hamburg, Germany, </a:t>
            </a:r>
            <a:r>
              <a:rPr lang="fr-FR" sz="1600" b="0" i="0" u="none" strike="noStrike" baseline="0" dirty="0">
                <a:latin typeface="Georgia" panose="02040502050405020303" pitchFamily="18" charset="0"/>
              </a:rPr>
              <a:t> </a:t>
            </a:r>
            <a:br>
              <a:rPr lang="fr-FR" sz="1600" b="0" i="0" u="none" strike="noStrike" baseline="0" dirty="0">
                <a:latin typeface="Georgia" panose="02040502050405020303" pitchFamily="18" charset="0"/>
              </a:rPr>
            </a:br>
            <a:r>
              <a:rPr lang="fr-FR" sz="1600" b="0" i="0" u="none" strike="noStrike" baseline="0" dirty="0">
                <a:latin typeface="Georgia" panose="02040502050405020303" pitchFamily="18" charset="0"/>
              </a:rPr>
              <a:t>coers@spe-electronics.de</a:t>
            </a:r>
          </a:p>
          <a:p>
            <a:pPr marL="0" indent="0" algn="l">
              <a:buNone/>
            </a:pPr>
            <a:endParaRPr lang="fr-FR" sz="1600" dirty="0">
              <a:latin typeface="Georgia" panose="02040502050405020303" pitchFamily="18" charset="0"/>
            </a:endParaRPr>
          </a:p>
          <a:p>
            <a:pPr marL="0" indent="0">
              <a:buNone/>
            </a:pPr>
            <a:r>
              <a:rPr lang="en-CA" sz="1600" b="1" i="0" u="none" strike="noStrike" baseline="0" dirty="0">
                <a:latin typeface="Georgia" panose="02040502050405020303" pitchFamily="18" charset="0"/>
              </a:rPr>
              <a:t>Ilona Schutter</a:t>
            </a:r>
            <a:r>
              <a:rPr lang="en-CA" sz="1600" b="0" i="0" u="none" strike="noStrike" baseline="0" dirty="0">
                <a:latin typeface="Georgia" panose="02040502050405020303" pitchFamily="18" charset="0"/>
              </a:rPr>
              <a:t>, Surveyor, SPE GmbH, Hamburg, Germany, </a:t>
            </a:r>
            <a:r>
              <a:rPr lang="fr-FR" sz="1600" b="0" i="0" u="none" strike="noStrike" baseline="0" dirty="0">
                <a:latin typeface="Georgia" panose="02040502050405020303" pitchFamily="18" charset="0"/>
              </a:rPr>
              <a:t> </a:t>
            </a:r>
            <a:br>
              <a:rPr lang="fr-FR" sz="1600" b="0" i="0" u="none" strike="noStrike" baseline="0" dirty="0">
                <a:latin typeface="Georgia" panose="02040502050405020303" pitchFamily="18" charset="0"/>
              </a:rPr>
            </a:br>
            <a:r>
              <a:rPr lang="fr-FR" sz="1600" b="0" i="0" u="none" strike="noStrike" baseline="0" dirty="0">
                <a:latin typeface="Georgia" panose="02040502050405020303" pitchFamily="18" charset="0"/>
              </a:rPr>
              <a:t>schutter@spe-electronics.de</a:t>
            </a:r>
          </a:p>
        </p:txBody>
      </p:sp>
      <p:sp>
        <p:nvSpPr>
          <p:cNvPr id="4" name="Footer Placeholder 3">
            <a:extLst>
              <a:ext uri="{FF2B5EF4-FFF2-40B4-BE49-F238E27FC236}">
                <a16:creationId xmlns:a16="http://schemas.microsoft.com/office/drawing/2014/main" id="{3A1A596E-391E-2306-6F27-F2657A9AEF1A}"/>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CBC50E32-3268-1A0F-6021-9324764EF95F}"/>
              </a:ext>
            </a:extLst>
          </p:cNvPr>
          <p:cNvSpPr>
            <a:spLocks noGrp="1"/>
          </p:cNvSpPr>
          <p:nvPr>
            <p:ph type="subTitle" sz="quarter" idx="13"/>
          </p:nvPr>
        </p:nvSpPr>
        <p:spPr/>
        <p:txBody>
          <a:bodyPr>
            <a:normAutofit lnSpcReduction="10000"/>
          </a:bodyPr>
          <a:lstStyle/>
          <a:p>
            <a:endParaRPr lang="en-CA"/>
          </a:p>
        </p:txBody>
      </p:sp>
    </p:spTree>
    <p:extLst>
      <p:ext uri="{BB962C8B-B14F-4D97-AF65-F5344CB8AC3E}">
        <p14:creationId xmlns:p14="http://schemas.microsoft.com/office/powerpoint/2010/main" val="255604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860F-3D3E-52A9-8CCE-A4DE650B01C2}"/>
              </a:ext>
            </a:extLst>
          </p:cNvPr>
          <p:cNvSpPr>
            <a:spLocks noGrp="1"/>
          </p:cNvSpPr>
          <p:nvPr>
            <p:ph type="title"/>
          </p:nvPr>
        </p:nvSpPr>
        <p:spPr/>
        <p:txBody>
          <a:bodyPr anchor="t">
            <a:normAutofit/>
          </a:bodyPr>
          <a:lstStyle/>
          <a:p>
            <a:r>
              <a:rPr lang="en-US" dirty="0"/>
              <a:t>Case Study 4:  Mechanical Backhoe Dredge Monitoring</a:t>
            </a:r>
            <a:endParaRPr lang="en-CA" dirty="0"/>
          </a:p>
        </p:txBody>
      </p:sp>
      <p:sp>
        <p:nvSpPr>
          <p:cNvPr id="4" name="Footer Placeholder 3">
            <a:extLst>
              <a:ext uri="{FF2B5EF4-FFF2-40B4-BE49-F238E27FC236}">
                <a16:creationId xmlns:a16="http://schemas.microsoft.com/office/drawing/2014/main" id="{CE36D2E3-408A-0653-BA94-9310AE3A3122}"/>
              </a:ext>
            </a:extLst>
          </p:cNvPr>
          <p:cNvSpPr>
            <a:spLocks noGrp="1"/>
          </p:cNvSpPr>
          <p:nvPr>
            <p:ph type="ftr" sz="quarter" idx="11"/>
          </p:nvPr>
        </p:nvSpPr>
        <p:spPr/>
        <p:txBody>
          <a:bodyPr anchor="ctr">
            <a:normAutofit/>
          </a:bodyPr>
          <a:lstStyle/>
          <a:p>
            <a:pPr>
              <a:spcAft>
                <a:spcPts val="600"/>
              </a:spcAft>
            </a:pPr>
            <a:r>
              <a:rPr lang="en-US"/>
              <a:t>See Statement of Proprietary information</a:t>
            </a:r>
            <a:endParaRPr lang="nb-NO"/>
          </a:p>
        </p:txBody>
      </p:sp>
      <p:sp>
        <p:nvSpPr>
          <p:cNvPr id="6" name="Subtitle 5">
            <a:extLst>
              <a:ext uri="{FF2B5EF4-FFF2-40B4-BE49-F238E27FC236}">
                <a16:creationId xmlns:a16="http://schemas.microsoft.com/office/drawing/2014/main" id="{90C20550-C2F4-2FFB-C2F5-36FFC1F9C8EF}"/>
              </a:ext>
            </a:extLst>
          </p:cNvPr>
          <p:cNvSpPr>
            <a:spLocks noGrp="1"/>
          </p:cNvSpPr>
          <p:nvPr>
            <p:ph type="subTitle" sz="quarter" idx="13"/>
          </p:nvPr>
        </p:nvSpPr>
        <p:spPr/>
        <p:txBody>
          <a:bodyPr>
            <a:normAutofit lnSpcReduction="10000"/>
          </a:bodyPr>
          <a:lstStyle/>
          <a:p>
            <a:r>
              <a:rPr lang="en-US" sz="1400" b="1" dirty="0"/>
              <a:t>Surgical Dredging</a:t>
            </a:r>
            <a:endParaRPr lang="en-CA" sz="1400" b="1" dirty="0"/>
          </a:p>
          <a:p>
            <a:endParaRPr lang="en-CA" dirty="0"/>
          </a:p>
        </p:txBody>
      </p:sp>
      <p:pic>
        <p:nvPicPr>
          <p:cNvPr id="1026" name="C127B6E5-2A0B-4A26-B748-D3BBEDDAA85C" descr="IMG_9378.jpg">
            <a:extLst>
              <a:ext uri="{FF2B5EF4-FFF2-40B4-BE49-F238E27FC236}">
                <a16:creationId xmlns:a16="http://schemas.microsoft.com/office/drawing/2014/main" id="{3EEA2BD4-6C0C-4A7F-0811-E378854A6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01" y="1079909"/>
            <a:ext cx="6316194" cy="352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134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screen shot of a computer program&#10;&#10;Description automatically generated">
            <a:extLst>
              <a:ext uri="{FF2B5EF4-FFF2-40B4-BE49-F238E27FC236}">
                <a16:creationId xmlns:a16="http://schemas.microsoft.com/office/drawing/2014/main" id="{1D1310CC-0DD4-9124-6739-A92A3605A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 y="1320800"/>
            <a:ext cx="4216400" cy="2800350"/>
          </a:xfrm>
          <a:prstGeom prst="rect">
            <a:avLst/>
          </a:prstGeom>
        </p:spPr>
      </p:pic>
      <p:pic>
        <p:nvPicPr>
          <p:cNvPr id="8" name="Picture 7" descr="A computer screen shot of a computer&#10;&#10;Description automatically generated">
            <a:extLst>
              <a:ext uri="{FF2B5EF4-FFF2-40B4-BE49-F238E27FC236}">
                <a16:creationId xmlns:a16="http://schemas.microsoft.com/office/drawing/2014/main" id="{1B7ACA66-8AC3-C8CB-E735-86B42E44F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50" y="1320800"/>
            <a:ext cx="4054475" cy="2800350"/>
          </a:xfrm>
          <a:prstGeom prst="rect">
            <a:avLst/>
          </a:prstGeom>
        </p:spPr>
      </p:pic>
      <p:sp>
        <p:nvSpPr>
          <p:cNvPr id="2" name="Title 1">
            <a:extLst>
              <a:ext uri="{FF2B5EF4-FFF2-40B4-BE49-F238E27FC236}">
                <a16:creationId xmlns:a16="http://schemas.microsoft.com/office/drawing/2014/main" id="{0DBF860F-3D3E-52A9-8CCE-A4DE650B01C2}"/>
              </a:ext>
            </a:extLst>
          </p:cNvPr>
          <p:cNvSpPr>
            <a:spLocks noGrp="1"/>
          </p:cNvSpPr>
          <p:nvPr>
            <p:ph type="title"/>
          </p:nvPr>
        </p:nvSpPr>
        <p:spPr>
          <a:xfrm>
            <a:off x="338020" y="587466"/>
            <a:ext cx="8347995" cy="492443"/>
          </a:xfrm>
        </p:spPr>
        <p:txBody>
          <a:bodyPr anchor="t">
            <a:normAutofit/>
          </a:bodyPr>
          <a:lstStyle/>
          <a:p>
            <a:r>
              <a:rPr lang="en-US" dirty="0"/>
              <a:t>Case Study 4:  Mechanical Backhoe Dredge Monitoring</a:t>
            </a:r>
            <a:endParaRPr lang="en-CA" dirty="0"/>
          </a:p>
        </p:txBody>
      </p:sp>
      <p:sp>
        <p:nvSpPr>
          <p:cNvPr id="4" name="Footer Placeholder 3">
            <a:extLst>
              <a:ext uri="{FF2B5EF4-FFF2-40B4-BE49-F238E27FC236}">
                <a16:creationId xmlns:a16="http://schemas.microsoft.com/office/drawing/2014/main" id="{CE36D2E3-408A-0653-BA94-9310AE3A3122}"/>
              </a:ext>
            </a:extLst>
          </p:cNvPr>
          <p:cNvSpPr>
            <a:spLocks noGrp="1"/>
          </p:cNvSpPr>
          <p:nvPr>
            <p:ph type="ftr" sz="quarter" idx="11"/>
          </p:nvPr>
        </p:nvSpPr>
        <p:spPr>
          <a:xfrm>
            <a:off x="1609575" y="4797352"/>
            <a:ext cx="1702036" cy="184666"/>
          </a:xfrm>
        </p:spPr>
        <p:txBody>
          <a:bodyPr anchor="ctr">
            <a:normAutofit/>
          </a:bodyPr>
          <a:lstStyle/>
          <a:p>
            <a:pPr>
              <a:spcAft>
                <a:spcPts val="600"/>
              </a:spcAft>
            </a:pPr>
            <a:r>
              <a:rPr lang="en-US"/>
              <a:t>See Statement of Proprietary information</a:t>
            </a:r>
            <a:endParaRPr lang="nb-NO"/>
          </a:p>
        </p:txBody>
      </p:sp>
      <p:sp>
        <p:nvSpPr>
          <p:cNvPr id="5" name="Subtitle 4">
            <a:extLst>
              <a:ext uri="{FF2B5EF4-FFF2-40B4-BE49-F238E27FC236}">
                <a16:creationId xmlns:a16="http://schemas.microsoft.com/office/drawing/2014/main" id="{B6EC0413-933B-7D5B-A8A4-D60336EB3C36}"/>
              </a:ext>
            </a:extLst>
          </p:cNvPr>
          <p:cNvSpPr>
            <a:spLocks noGrp="1"/>
          </p:cNvSpPr>
          <p:nvPr>
            <p:ph type="subTitle" sz="quarter" idx="13"/>
          </p:nvPr>
        </p:nvSpPr>
        <p:spPr>
          <a:xfrm>
            <a:off x="338399" y="338400"/>
            <a:ext cx="7916902" cy="307777"/>
          </a:xfrm>
        </p:spPr>
        <p:txBody>
          <a:bodyPr>
            <a:normAutofit fontScale="92500" lnSpcReduction="20000"/>
          </a:bodyPr>
          <a:lstStyle/>
          <a:p>
            <a:r>
              <a:rPr lang="en-US" sz="1600" b="1" dirty="0"/>
              <a:t>Surgical Dredging now possible in operator’s cab</a:t>
            </a:r>
            <a:endParaRPr lang="en-CA" sz="1600" b="1" dirty="0"/>
          </a:p>
        </p:txBody>
      </p:sp>
    </p:spTree>
    <p:extLst>
      <p:ext uri="{BB962C8B-B14F-4D97-AF65-F5344CB8AC3E}">
        <p14:creationId xmlns:p14="http://schemas.microsoft.com/office/powerpoint/2010/main" val="829516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A computer screen shot of a colorful object&#10;&#10;Description automatically generated">
            <a:extLst>
              <a:ext uri="{FF2B5EF4-FFF2-40B4-BE49-F238E27FC236}">
                <a16:creationId xmlns:a16="http://schemas.microsoft.com/office/drawing/2014/main" id="{9007B1FD-06C1-767B-836F-74ACF2B14422}"/>
              </a:ext>
            </a:extLst>
          </p:cNvPr>
          <p:cNvPicPr>
            <a:picLocks noChangeAspect="1"/>
          </p:cNvPicPr>
          <p:nvPr/>
        </p:nvPicPr>
        <p:blipFill rotWithShape="1">
          <a:blip r:embed="rId3"/>
          <a:srcRect t="18885" b="20803"/>
          <a:stretch/>
        </p:blipFill>
        <p:spPr>
          <a:xfrm>
            <a:off x="1" y="10"/>
            <a:ext cx="9170020" cy="5143490"/>
          </a:xfrm>
          <a:prstGeom prst="rect">
            <a:avLst/>
          </a:prstGeom>
          <a:noFill/>
        </p:spPr>
      </p:pic>
      <p:sp>
        <p:nvSpPr>
          <p:cNvPr id="6" name="Subtitle 4">
            <a:extLst>
              <a:ext uri="{FF2B5EF4-FFF2-40B4-BE49-F238E27FC236}">
                <a16:creationId xmlns:a16="http://schemas.microsoft.com/office/drawing/2014/main" id="{52D532DC-AA18-5BC5-E547-4B34543F6D7E}"/>
              </a:ext>
            </a:extLst>
          </p:cNvPr>
          <p:cNvSpPr txBox="1">
            <a:spLocks/>
          </p:cNvSpPr>
          <p:nvPr/>
        </p:nvSpPr>
        <p:spPr>
          <a:xfrm>
            <a:off x="0" y="3784600"/>
            <a:ext cx="9143999" cy="1358900"/>
          </a:xfrm>
          <a:prstGeom prst="rect">
            <a:avLst/>
          </a:prstGeom>
          <a:gradFill>
            <a:gsLst>
              <a:gs pos="0">
                <a:schemeClr val="tx1">
                  <a:alpha val="0"/>
                </a:schemeClr>
              </a:gs>
              <a:gs pos="99000">
                <a:schemeClr val="tx1">
                  <a:alpha val="49841"/>
                </a:schemeClr>
              </a:gs>
            </a:gsLst>
            <a:lin ang="5400000" scaled="1"/>
          </a:gradFill>
          <a:ln w="12700" cap="flat" cmpd="sng" algn="ctr">
            <a:noFill/>
            <a:prstDash val="solid"/>
            <a:miter lim="800000"/>
          </a:ln>
          <a:effectLst/>
        </p:spPr>
        <p:txBody>
          <a:bodyPr vert="horz" lIns="428400" tIns="45720" rIns="684000" bIns="504000" rtlCol="0" anchor="b">
            <a:normAutofit/>
          </a:bodyPr>
          <a:lstStyle>
            <a:lvl1pPr marL="0" indent="0" algn="l" defTabSz="685800" rtl="0" eaLnBrk="1" latinLnBrk="0" hangingPunct="1">
              <a:lnSpc>
                <a:spcPct val="110000"/>
              </a:lnSpc>
              <a:spcBef>
                <a:spcPts val="0"/>
              </a:spcBef>
              <a:buFont typeface="Arial" panose="020B0604020202020204" pitchFamily="34" charset="0"/>
              <a:buNone/>
              <a:defRPr sz="1400" kern="1200">
                <a:solidFill>
                  <a:srgbClr val="404040"/>
                </a:solidFill>
                <a:latin typeface="+mn-lt"/>
                <a:ea typeface="+mn-ea"/>
                <a:cs typeface="+mn-cs"/>
              </a:defRPr>
            </a:lvl1pPr>
            <a:lvl2pPr marL="457200" indent="0" algn="ctr" defTabSz="685800" rtl="0" eaLnBrk="1" latinLnBrk="0" hangingPunct="1">
              <a:lnSpc>
                <a:spcPct val="110000"/>
              </a:lnSpc>
              <a:spcBef>
                <a:spcPts val="0"/>
              </a:spcBef>
              <a:buFont typeface="Arial" panose="020B0604020202020204" pitchFamily="34" charset="0"/>
              <a:buNone/>
              <a:defRPr sz="1200" kern="1200">
                <a:solidFill>
                  <a:srgbClr val="404040"/>
                </a:solidFill>
                <a:latin typeface="+mn-lt"/>
                <a:ea typeface="+mn-ea"/>
                <a:cs typeface="+mn-cs"/>
              </a:defRPr>
            </a:lvl2pPr>
            <a:lvl3pPr marL="914400" indent="0" algn="ctr" defTabSz="685800" rtl="0" eaLnBrk="1" latinLnBrk="0" hangingPunct="1">
              <a:lnSpc>
                <a:spcPct val="110000"/>
              </a:lnSpc>
              <a:spcBef>
                <a:spcPts val="0"/>
              </a:spcBef>
              <a:buFont typeface="Symbol" panose="05050102010706020507" pitchFamily="18" charset="2"/>
              <a:buNone/>
              <a:defRPr sz="1200" kern="1200">
                <a:solidFill>
                  <a:srgbClr val="404040"/>
                </a:solidFill>
                <a:latin typeface="+mn-lt"/>
                <a:ea typeface="+mn-ea"/>
                <a:cs typeface="+mn-cs"/>
              </a:defRPr>
            </a:lvl3pPr>
            <a:lvl4pPr marL="1371600" indent="0" algn="ctr" defTabSz="685800" rtl="0" eaLnBrk="1" latinLnBrk="0" hangingPunct="1">
              <a:lnSpc>
                <a:spcPct val="110000"/>
              </a:lnSpc>
              <a:spcBef>
                <a:spcPts val="0"/>
              </a:spcBef>
              <a:buFont typeface="Symbol" panose="05050102010706020507" pitchFamily="18" charset="2"/>
              <a:buNone/>
              <a:defRPr sz="1200" kern="1200">
                <a:solidFill>
                  <a:srgbClr val="404040"/>
                </a:solidFill>
                <a:latin typeface="+mn-lt"/>
                <a:ea typeface="+mn-ea"/>
                <a:cs typeface="+mn-cs"/>
              </a:defRPr>
            </a:lvl4pPr>
            <a:lvl5pPr marL="1828800" indent="0" algn="ctr" defTabSz="685800" rtl="0" eaLnBrk="1" latinLnBrk="0" hangingPunct="1">
              <a:lnSpc>
                <a:spcPct val="110000"/>
              </a:lnSpc>
              <a:spcBef>
                <a:spcPts val="0"/>
              </a:spcBef>
              <a:buFont typeface="Symbol" panose="05050102010706020507" pitchFamily="18" charset="2"/>
              <a:buNone/>
              <a:defRPr sz="1200" kern="1200">
                <a:solidFill>
                  <a:srgbClr val="404040"/>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9pPr>
          </a:lstStyle>
          <a:p>
            <a:pPr>
              <a:spcAft>
                <a:spcPts val="600"/>
              </a:spcAft>
            </a:pPr>
            <a:r>
              <a:rPr lang="en-US" sz="1200" b="1" kern="1200" dirty="0">
                <a:solidFill>
                  <a:schemeClr val="lt1"/>
                </a:solidFill>
                <a:latin typeface="Calibri Light" panose="020F0302020204030204" pitchFamily="34" charset="0"/>
                <a:ea typeface="+mn-ea"/>
                <a:cs typeface="Calibri Light" panose="020F0302020204030204" pitchFamily="34" charset="0"/>
              </a:rPr>
              <a:t>Surgical Dredging now possible in operator’s cab</a:t>
            </a:r>
          </a:p>
        </p:txBody>
      </p:sp>
      <p:sp>
        <p:nvSpPr>
          <p:cNvPr id="4" name="Fußzeilenplatzhalter 3">
            <a:extLst>
              <a:ext uri="{FF2B5EF4-FFF2-40B4-BE49-F238E27FC236}">
                <a16:creationId xmlns:a16="http://schemas.microsoft.com/office/drawing/2014/main" id="{71F8857B-1310-9B4B-2F3B-4A266BBF714A}"/>
              </a:ext>
            </a:extLst>
          </p:cNvPr>
          <p:cNvSpPr>
            <a:spLocks noGrp="1"/>
          </p:cNvSpPr>
          <p:nvPr>
            <p:ph type="ftr" sz="quarter" idx="11"/>
          </p:nvPr>
        </p:nvSpPr>
        <p:spPr>
          <a:xfrm>
            <a:off x="1609575" y="4797352"/>
            <a:ext cx="1702036" cy="184666"/>
          </a:xfrm>
        </p:spPr>
        <p:txBody>
          <a:bodyPr vert="horz" lIns="91440" tIns="45720" rIns="91440" bIns="45720" rtlCol="0" anchor="ctr">
            <a:normAutofit/>
          </a:bodyPr>
          <a:lstStyle/>
          <a:p>
            <a:pPr>
              <a:spcAft>
                <a:spcPts val="600"/>
              </a:spcAft>
            </a:pPr>
            <a:r>
              <a:rPr lang="en-US"/>
              <a:t>See Statement of Proprietary information</a:t>
            </a:r>
            <a:endParaRPr lang="nb-NO"/>
          </a:p>
        </p:txBody>
      </p:sp>
      <p:sp>
        <p:nvSpPr>
          <p:cNvPr id="14" name="Text Placeholder 4">
            <a:extLst>
              <a:ext uri="{FF2B5EF4-FFF2-40B4-BE49-F238E27FC236}">
                <a16:creationId xmlns:a16="http://schemas.microsoft.com/office/drawing/2014/main" id="{3580FFB6-A691-88CD-F81E-0DD25DC0F247}"/>
              </a:ext>
            </a:extLst>
          </p:cNvPr>
          <p:cNvSpPr>
            <a:spLocks noGrp="1"/>
          </p:cNvSpPr>
          <p:nvPr>
            <p:ph type="body" idx="13"/>
          </p:nvPr>
        </p:nvSpPr>
        <p:spPr>
          <a:xfrm>
            <a:off x="425032" y="4821088"/>
            <a:ext cx="824400" cy="154911"/>
          </a:xfrm>
        </p:spPr>
        <p:txBody>
          <a:bodyPr/>
          <a:lstStyle/>
          <a:p>
            <a:endParaRPr lang="en-US"/>
          </a:p>
        </p:txBody>
      </p:sp>
      <p:sp>
        <p:nvSpPr>
          <p:cNvPr id="3" name="Title 1">
            <a:extLst>
              <a:ext uri="{FF2B5EF4-FFF2-40B4-BE49-F238E27FC236}">
                <a16:creationId xmlns:a16="http://schemas.microsoft.com/office/drawing/2014/main" id="{F4EAB81F-66BC-F02E-6622-ED1BFD18B3B6}"/>
              </a:ext>
            </a:extLst>
          </p:cNvPr>
          <p:cNvSpPr txBox="1">
            <a:spLocks/>
          </p:cNvSpPr>
          <p:nvPr/>
        </p:nvSpPr>
        <p:spPr>
          <a:xfrm>
            <a:off x="338020" y="587466"/>
            <a:ext cx="8347995" cy="492443"/>
          </a:xfrm>
          <a:prstGeom prst="rect">
            <a:avLst/>
          </a:prstGeom>
        </p:spPr>
        <p:txBody>
          <a:bodyPr vert="horz" lIns="91440" tIns="45720" rIns="91440" bIns="45720" rtlCol="0" anchor="t">
            <a:normAutofit/>
          </a:bodyPr>
          <a:lstStyle>
            <a:lvl1pPr algn="l" defTabSz="685800" rtl="0" eaLnBrk="1" latinLnBrk="0" hangingPunct="1">
              <a:lnSpc>
                <a:spcPct val="100000"/>
              </a:lnSpc>
              <a:spcBef>
                <a:spcPct val="0"/>
              </a:spcBef>
              <a:buNone/>
              <a:defRPr sz="2600" b="1" kern="1200">
                <a:solidFill>
                  <a:srgbClr val="404040"/>
                </a:solidFill>
                <a:latin typeface="+mj-lt"/>
                <a:ea typeface="+mj-ea"/>
                <a:cs typeface="+mj-cs"/>
              </a:defRPr>
            </a:lvl1pPr>
          </a:lstStyle>
          <a:p>
            <a:pPr>
              <a:spcAft>
                <a:spcPts val="600"/>
              </a:spcAft>
            </a:pPr>
            <a:r>
              <a:rPr lang="en-US" dirty="0">
                <a:solidFill>
                  <a:schemeClr val="bg1"/>
                </a:solidFill>
              </a:rPr>
              <a:t>Case Study 4:  Mechanical Backhoe Dredge Monitoring</a:t>
            </a:r>
            <a:endParaRPr lang="en-CA" dirty="0">
              <a:solidFill>
                <a:schemeClr val="bg1"/>
              </a:solidFill>
            </a:endParaRPr>
          </a:p>
        </p:txBody>
      </p:sp>
    </p:spTree>
    <p:extLst>
      <p:ext uri="{BB962C8B-B14F-4D97-AF65-F5344CB8AC3E}">
        <p14:creationId xmlns:p14="http://schemas.microsoft.com/office/powerpoint/2010/main" val="2587966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860F-3D3E-52A9-8CCE-A4DE650B01C2}"/>
              </a:ext>
            </a:extLst>
          </p:cNvPr>
          <p:cNvSpPr>
            <a:spLocks noGrp="1"/>
          </p:cNvSpPr>
          <p:nvPr>
            <p:ph type="title"/>
          </p:nvPr>
        </p:nvSpPr>
        <p:spPr/>
        <p:txBody>
          <a:bodyPr anchor="t">
            <a:normAutofit/>
          </a:bodyPr>
          <a:lstStyle/>
          <a:p>
            <a:r>
              <a:rPr lang="en-US" dirty="0"/>
              <a:t>Case Study 5:  Clamshell Dredge Monitoring</a:t>
            </a:r>
            <a:endParaRPr lang="en-CA" dirty="0"/>
          </a:p>
        </p:txBody>
      </p:sp>
      <p:sp>
        <p:nvSpPr>
          <p:cNvPr id="4" name="Footer Placeholder 3">
            <a:extLst>
              <a:ext uri="{FF2B5EF4-FFF2-40B4-BE49-F238E27FC236}">
                <a16:creationId xmlns:a16="http://schemas.microsoft.com/office/drawing/2014/main" id="{CE36D2E3-408A-0653-BA94-9310AE3A3122}"/>
              </a:ext>
            </a:extLst>
          </p:cNvPr>
          <p:cNvSpPr>
            <a:spLocks noGrp="1"/>
          </p:cNvSpPr>
          <p:nvPr>
            <p:ph type="ftr" sz="quarter" idx="11"/>
          </p:nvPr>
        </p:nvSpPr>
        <p:spPr/>
        <p:txBody>
          <a:bodyPr anchor="ctr">
            <a:normAutofit/>
          </a:bodyPr>
          <a:lstStyle/>
          <a:p>
            <a:pPr>
              <a:spcAft>
                <a:spcPts val="600"/>
              </a:spcAft>
            </a:pPr>
            <a:r>
              <a:rPr lang="en-US"/>
              <a:t>See Statement of Proprietary information</a:t>
            </a:r>
            <a:endParaRPr lang="nb-NO"/>
          </a:p>
        </p:txBody>
      </p:sp>
      <p:sp>
        <p:nvSpPr>
          <p:cNvPr id="6" name="Subtitle 5">
            <a:extLst>
              <a:ext uri="{FF2B5EF4-FFF2-40B4-BE49-F238E27FC236}">
                <a16:creationId xmlns:a16="http://schemas.microsoft.com/office/drawing/2014/main" id="{90C20550-C2F4-2FFB-C2F5-36FFC1F9C8EF}"/>
              </a:ext>
            </a:extLst>
          </p:cNvPr>
          <p:cNvSpPr>
            <a:spLocks noGrp="1"/>
          </p:cNvSpPr>
          <p:nvPr>
            <p:ph type="subTitle" sz="quarter" idx="13"/>
          </p:nvPr>
        </p:nvSpPr>
        <p:spPr/>
        <p:txBody>
          <a:bodyPr>
            <a:normAutofit lnSpcReduction="10000"/>
          </a:bodyPr>
          <a:lstStyle/>
          <a:p>
            <a:r>
              <a:rPr lang="en-US" sz="1400" b="1" dirty="0"/>
              <a:t>Surgical Dredging</a:t>
            </a:r>
            <a:endParaRPr lang="en-CA" sz="1400" b="1" dirty="0"/>
          </a:p>
          <a:p>
            <a:endParaRPr lang="en-CA" dirty="0"/>
          </a:p>
        </p:txBody>
      </p:sp>
      <p:pic>
        <p:nvPicPr>
          <p:cNvPr id="9" name="Grafik 8" descr="Ein Bild, das draußen, Baum, Wasser, Berg enthält.&#10;&#10;Automatisch generierte Beschreibung">
            <a:extLst>
              <a:ext uri="{FF2B5EF4-FFF2-40B4-BE49-F238E27FC236}">
                <a16:creationId xmlns:a16="http://schemas.microsoft.com/office/drawing/2014/main" id="{5E429974-9929-E503-EBE1-577B1652F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132" y="1079909"/>
            <a:ext cx="5134892" cy="3677635"/>
          </a:xfrm>
          <a:prstGeom prst="rect">
            <a:avLst/>
          </a:prstGeom>
        </p:spPr>
      </p:pic>
    </p:spTree>
    <p:extLst>
      <p:ext uri="{BB962C8B-B14F-4D97-AF65-F5344CB8AC3E}">
        <p14:creationId xmlns:p14="http://schemas.microsoft.com/office/powerpoint/2010/main" val="558455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76FD-B2AB-2F00-525C-2E1346BA609B}"/>
              </a:ext>
            </a:extLst>
          </p:cNvPr>
          <p:cNvSpPr>
            <a:spLocks noGrp="1"/>
          </p:cNvSpPr>
          <p:nvPr>
            <p:ph type="title"/>
          </p:nvPr>
        </p:nvSpPr>
        <p:spPr>
          <a:xfrm>
            <a:off x="338020" y="587466"/>
            <a:ext cx="8347995" cy="492443"/>
          </a:xfrm>
        </p:spPr>
        <p:txBody>
          <a:bodyPr anchor="t">
            <a:normAutofit/>
          </a:bodyPr>
          <a:lstStyle/>
          <a:p>
            <a:r>
              <a:rPr lang="en-US"/>
              <a:t>Key Issues in Reservoir Dredging</a:t>
            </a:r>
            <a:endParaRPr lang="en-CA"/>
          </a:p>
        </p:txBody>
      </p:sp>
      <p:sp>
        <p:nvSpPr>
          <p:cNvPr id="3" name="Content Placeholder 2">
            <a:extLst>
              <a:ext uri="{FF2B5EF4-FFF2-40B4-BE49-F238E27FC236}">
                <a16:creationId xmlns:a16="http://schemas.microsoft.com/office/drawing/2014/main" id="{E7A12C8B-09BB-7C2B-8ADE-821EDDD95EAB}"/>
              </a:ext>
            </a:extLst>
          </p:cNvPr>
          <p:cNvSpPr>
            <a:spLocks noGrp="1"/>
          </p:cNvSpPr>
          <p:nvPr>
            <p:ph sz="half" idx="1"/>
          </p:nvPr>
        </p:nvSpPr>
        <p:spPr>
          <a:xfrm>
            <a:off x="338020" y="1260001"/>
            <a:ext cx="3908860" cy="2926057"/>
          </a:xfrm>
        </p:spPr>
        <p:txBody>
          <a:bodyPr>
            <a:normAutofit/>
          </a:bodyPr>
          <a:lstStyle/>
          <a:p>
            <a:pPr marL="0" indent="0">
              <a:spcAft>
                <a:spcPts val="600"/>
              </a:spcAft>
              <a:buNone/>
            </a:pPr>
            <a:r>
              <a:rPr lang="en-US" sz="1600" b="1" dirty="0"/>
              <a:t>Sediment Management Strategies</a:t>
            </a:r>
          </a:p>
          <a:p>
            <a:pPr>
              <a:spcAft>
                <a:spcPts val="600"/>
              </a:spcAft>
            </a:pPr>
            <a:r>
              <a:rPr lang="en-CA" sz="1600" b="1" dirty="0"/>
              <a:t>Reduce sediment yield</a:t>
            </a:r>
          </a:p>
          <a:p>
            <a:pPr>
              <a:spcAft>
                <a:spcPts val="600"/>
              </a:spcAft>
            </a:pPr>
            <a:r>
              <a:rPr lang="en-CA" sz="1600" b="1" dirty="0"/>
              <a:t>Route incoming sediments</a:t>
            </a:r>
          </a:p>
          <a:p>
            <a:pPr>
              <a:spcAft>
                <a:spcPts val="600"/>
              </a:spcAft>
            </a:pPr>
            <a:r>
              <a:rPr lang="en-CA" sz="1600" b="1" i="1" dirty="0">
                <a:effectLst>
                  <a:outerShdw blurRad="38100" dist="38100" dir="2700000" algn="tl">
                    <a:srgbClr val="000000">
                      <a:alpha val="43137"/>
                    </a:srgbClr>
                  </a:outerShdw>
                </a:effectLst>
              </a:rPr>
              <a:t>Remove or redistribute sediments</a:t>
            </a:r>
          </a:p>
          <a:p>
            <a:pPr lvl="1">
              <a:spcAft>
                <a:spcPts val="600"/>
              </a:spcAft>
            </a:pPr>
            <a:r>
              <a:rPr lang="en-CA" sz="1600" b="1" i="1" dirty="0">
                <a:effectLst>
                  <a:outerShdw blurRad="38100" dist="38100" dir="2700000" algn="tl">
                    <a:srgbClr val="000000">
                      <a:alpha val="43137"/>
                    </a:srgbClr>
                  </a:outerShdw>
                </a:effectLst>
              </a:rPr>
              <a:t>Dredging</a:t>
            </a:r>
          </a:p>
          <a:p>
            <a:pPr>
              <a:spcAft>
                <a:spcPts val="600"/>
              </a:spcAft>
            </a:pPr>
            <a:r>
              <a:rPr lang="en-CA" sz="1600" b="1" dirty="0"/>
              <a:t>Adaptive Strategies</a:t>
            </a:r>
          </a:p>
          <a:p>
            <a:pPr>
              <a:spcAft>
                <a:spcPts val="600"/>
              </a:spcAft>
            </a:pPr>
            <a:endParaRPr lang="en-CA" sz="1600" b="1" dirty="0"/>
          </a:p>
        </p:txBody>
      </p:sp>
      <p:pic>
        <p:nvPicPr>
          <p:cNvPr id="8" name="Picture 7" descr="A large dam with a body of water&#10;&#10;Description automatically generated">
            <a:extLst>
              <a:ext uri="{FF2B5EF4-FFF2-40B4-BE49-F238E27FC236}">
                <a16:creationId xmlns:a16="http://schemas.microsoft.com/office/drawing/2014/main" id="{7051B4D3-735F-F4D8-30A0-775970FF51ED}"/>
              </a:ext>
            </a:extLst>
          </p:cNvPr>
          <p:cNvPicPr>
            <a:picLocks noChangeAspect="1"/>
          </p:cNvPicPr>
          <p:nvPr/>
        </p:nvPicPr>
        <p:blipFill rotWithShape="1">
          <a:blip r:embed="rId2">
            <a:extLst>
              <a:ext uri="{28A0092B-C50C-407E-A947-70E740481C1C}">
                <a14:useLocalDpi xmlns:a14="http://schemas.microsoft.com/office/drawing/2010/main" val="0"/>
              </a:ext>
            </a:extLst>
          </a:blip>
          <a:srcRect t="191" r="-2" b="-2"/>
          <a:stretch/>
        </p:blipFill>
        <p:spPr>
          <a:xfrm>
            <a:off x="3926958" y="1260001"/>
            <a:ext cx="4759057" cy="3562489"/>
          </a:xfrm>
          <a:prstGeom prst="rect">
            <a:avLst/>
          </a:prstGeom>
          <a:noFill/>
        </p:spPr>
      </p:pic>
      <p:sp>
        <p:nvSpPr>
          <p:cNvPr id="4" name="Footer Placeholder 3">
            <a:extLst>
              <a:ext uri="{FF2B5EF4-FFF2-40B4-BE49-F238E27FC236}">
                <a16:creationId xmlns:a16="http://schemas.microsoft.com/office/drawing/2014/main" id="{382CCFA5-4357-92B4-A028-3B48B35402BE}"/>
              </a:ext>
            </a:extLst>
          </p:cNvPr>
          <p:cNvSpPr>
            <a:spLocks noGrp="1"/>
          </p:cNvSpPr>
          <p:nvPr>
            <p:ph type="ftr" sz="quarter" idx="11"/>
          </p:nvPr>
        </p:nvSpPr>
        <p:spPr>
          <a:xfrm>
            <a:off x="1609575" y="4797352"/>
            <a:ext cx="1702036" cy="184666"/>
          </a:xfrm>
        </p:spPr>
        <p:txBody>
          <a:bodyPr anchor="ctr">
            <a:normAutofit/>
          </a:bodyPr>
          <a:lstStyle/>
          <a:p>
            <a:pPr>
              <a:spcAft>
                <a:spcPts val="600"/>
              </a:spcAft>
            </a:pPr>
            <a:r>
              <a:rPr lang="en-US"/>
              <a:t>See Statement of Proprietary information</a:t>
            </a:r>
            <a:endParaRPr lang="nb-NO"/>
          </a:p>
        </p:txBody>
      </p:sp>
      <p:sp>
        <p:nvSpPr>
          <p:cNvPr id="25" name="Subtitle 5">
            <a:extLst>
              <a:ext uri="{FF2B5EF4-FFF2-40B4-BE49-F238E27FC236}">
                <a16:creationId xmlns:a16="http://schemas.microsoft.com/office/drawing/2014/main" id="{4CFE6926-EA12-47D7-FED7-50D7F3235777}"/>
              </a:ext>
            </a:extLst>
          </p:cNvPr>
          <p:cNvSpPr>
            <a:spLocks noGrp="1"/>
          </p:cNvSpPr>
          <p:nvPr>
            <p:ph type="subTitle" sz="quarter" idx="15"/>
          </p:nvPr>
        </p:nvSpPr>
        <p:spPr>
          <a:xfrm>
            <a:off x="338400" y="338401"/>
            <a:ext cx="7916902" cy="307777"/>
          </a:xfrm>
        </p:spPr>
        <p:txBody>
          <a:bodyPr>
            <a:normAutofit lnSpcReduction="10000"/>
          </a:bodyPr>
          <a:lstStyle/>
          <a:p>
            <a:endParaRPr lang="en-US"/>
          </a:p>
        </p:txBody>
      </p:sp>
    </p:spTree>
    <p:extLst>
      <p:ext uri="{BB962C8B-B14F-4D97-AF65-F5344CB8AC3E}">
        <p14:creationId xmlns:p14="http://schemas.microsoft.com/office/powerpoint/2010/main" val="2037115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860F-3D3E-52A9-8CCE-A4DE650B01C2}"/>
              </a:ext>
            </a:extLst>
          </p:cNvPr>
          <p:cNvSpPr>
            <a:spLocks noGrp="1"/>
          </p:cNvSpPr>
          <p:nvPr>
            <p:ph type="title"/>
          </p:nvPr>
        </p:nvSpPr>
        <p:spPr/>
        <p:txBody>
          <a:bodyPr anchor="t">
            <a:normAutofit/>
          </a:bodyPr>
          <a:lstStyle/>
          <a:p>
            <a:r>
              <a:rPr lang="en-US" dirty="0"/>
              <a:t>Case Study 5:  Clamshell Dredge Monitoring</a:t>
            </a:r>
            <a:endParaRPr lang="en-CA" dirty="0"/>
          </a:p>
        </p:txBody>
      </p:sp>
      <p:sp>
        <p:nvSpPr>
          <p:cNvPr id="3" name="Content Placeholder 2">
            <a:extLst>
              <a:ext uri="{FF2B5EF4-FFF2-40B4-BE49-F238E27FC236}">
                <a16:creationId xmlns:a16="http://schemas.microsoft.com/office/drawing/2014/main" id="{BEE9FD3F-3BED-97B9-EFB4-59B5209B9EB4}"/>
              </a:ext>
            </a:extLst>
          </p:cNvPr>
          <p:cNvSpPr>
            <a:spLocks noGrp="1"/>
          </p:cNvSpPr>
          <p:nvPr>
            <p:ph idx="1"/>
          </p:nvPr>
        </p:nvSpPr>
        <p:spPr/>
        <p:txBody>
          <a:bodyPr>
            <a:normAutofit/>
          </a:bodyPr>
          <a:lstStyle/>
          <a:p>
            <a:endParaRPr lang="en-CA" sz="2000" b="1" dirty="0"/>
          </a:p>
        </p:txBody>
      </p:sp>
      <p:sp>
        <p:nvSpPr>
          <p:cNvPr id="4" name="Footer Placeholder 3">
            <a:extLst>
              <a:ext uri="{FF2B5EF4-FFF2-40B4-BE49-F238E27FC236}">
                <a16:creationId xmlns:a16="http://schemas.microsoft.com/office/drawing/2014/main" id="{CE36D2E3-408A-0653-BA94-9310AE3A3122}"/>
              </a:ext>
            </a:extLst>
          </p:cNvPr>
          <p:cNvSpPr>
            <a:spLocks noGrp="1"/>
          </p:cNvSpPr>
          <p:nvPr>
            <p:ph type="ftr" sz="quarter" idx="11"/>
          </p:nvPr>
        </p:nvSpPr>
        <p:spPr/>
        <p:txBody>
          <a:bodyPr anchor="ctr">
            <a:normAutofit/>
          </a:bodyPr>
          <a:lstStyle/>
          <a:p>
            <a:pPr>
              <a:spcAft>
                <a:spcPts val="600"/>
              </a:spcAft>
            </a:pPr>
            <a:r>
              <a:rPr lang="en-US"/>
              <a:t>See Statement of Proprietary information</a:t>
            </a:r>
            <a:endParaRPr lang="nb-NO"/>
          </a:p>
        </p:txBody>
      </p:sp>
      <p:sp>
        <p:nvSpPr>
          <p:cNvPr id="6" name="Subtitle 5">
            <a:extLst>
              <a:ext uri="{FF2B5EF4-FFF2-40B4-BE49-F238E27FC236}">
                <a16:creationId xmlns:a16="http://schemas.microsoft.com/office/drawing/2014/main" id="{90C20550-C2F4-2FFB-C2F5-36FFC1F9C8EF}"/>
              </a:ext>
            </a:extLst>
          </p:cNvPr>
          <p:cNvSpPr>
            <a:spLocks noGrp="1"/>
          </p:cNvSpPr>
          <p:nvPr>
            <p:ph type="subTitle" sz="quarter" idx="13"/>
          </p:nvPr>
        </p:nvSpPr>
        <p:spPr/>
        <p:txBody>
          <a:bodyPr>
            <a:normAutofit lnSpcReduction="10000"/>
          </a:bodyPr>
          <a:lstStyle/>
          <a:p>
            <a:r>
              <a:rPr lang="en-US" sz="1400" b="1" dirty="0"/>
              <a:t>Surgical Dredging</a:t>
            </a:r>
            <a:endParaRPr lang="en-CA" sz="1400" b="1" dirty="0"/>
          </a:p>
          <a:p>
            <a:endParaRPr lang="en-CA" dirty="0"/>
          </a:p>
        </p:txBody>
      </p:sp>
      <p:pic>
        <p:nvPicPr>
          <p:cNvPr id="5" name="Grafik 4" descr="Ein Bild, das Text, Screenshot, Software, Grafiksoftware enthält.&#10;&#10;Automatisch generierte Beschreibung">
            <a:extLst>
              <a:ext uri="{FF2B5EF4-FFF2-40B4-BE49-F238E27FC236}">
                <a16:creationId xmlns:a16="http://schemas.microsoft.com/office/drawing/2014/main" id="{5B09FD16-719F-4F50-015F-6C32D664EEED}"/>
              </a:ext>
            </a:extLst>
          </p:cNvPr>
          <p:cNvPicPr>
            <a:picLocks noChangeAspect="1"/>
          </p:cNvPicPr>
          <p:nvPr/>
        </p:nvPicPr>
        <p:blipFill rotWithShape="1">
          <a:blip r:embed="rId3">
            <a:extLst>
              <a:ext uri="{28A0092B-C50C-407E-A947-70E740481C1C}">
                <a14:useLocalDpi xmlns:a14="http://schemas.microsoft.com/office/drawing/2010/main" val="0"/>
              </a:ext>
            </a:extLst>
          </a:blip>
          <a:srcRect l="23586" t="54060" r="3811" b="8234"/>
          <a:stretch/>
        </p:blipFill>
        <p:spPr>
          <a:xfrm>
            <a:off x="338020" y="1260001"/>
            <a:ext cx="4867359" cy="1356050"/>
          </a:xfrm>
          <a:prstGeom prst="rect">
            <a:avLst/>
          </a:prstGeom>
        </p:spPr>
      </p:pic>
      <p:pic>
        <p:nvPicPr>
          <p:cNvPr id="7" name="Grafik 6" descr="Ein Bild, das Text, Screenshot, Software, Grafiksoftware enthält.&#10;&#10;Automatisch generierte Beschreibung">
            <a:extLst>
              <a:ext uri="{FF2B5EF4-FFF2-40B4-BE49-F238E27FC236}">
                <a16:creationId xmlns:a16="http://schemas.microsoft.com/office/drawing/2014/main" id="{D46AFC29-DFEC-0D7E-98BF-515F814AA311}"/>
              </a:ext>
            </a:extLst>
          </p:cNvPr>
          <p:cNvPicPr>
            <a:picLocks noChangeAspect="1"/>
          </p:cNvPicPr>
          <p:nvPr/>
        </p:nvPicPr>
        <p:blipFill rotWithShape="1">
          <a:blip r:embed="rId4">
            <a:extLst>
              <a:ext uri="{28A0092B-C50C-407E-A947-70E740481C1C}">
                <a14:useLocalDpi xmlns:a14="http://schemas.microsoft.com/office/drawing/2010/main" val="0"/>
              </a:ext>
            </a:extLst>
          </a:blip>
          <a:srcRect l="23272" t="54258" r="4125" b="9365"/>
          <a:stretch/>
        </p:blipFill>
        <p:spPr>
          <a:xfrm>
            <a:off x="213101" y="2893613"/>
            <a:ext cx="4867360" cy="1308297"/>
          </a:xfrm>
          <a:prstGeom prst="rect">
            <a:avLst/>
          </a:prstGeom>
        </p:spPr>
      </p:pic>
      <p:pic>
        <p:nvPicPr>
          <p:cNvPr id="8" name="Grafik 7" descr="Ein Bild, das Text, Screenshot, Software, Grafiksoftware enthält.&#10;&#10;Automatisch generierte Beschreibung">
            <a:extLst>
              <a:ext uri="{FF2B5EF4-FFF2-40B4-BE49-F238E27FC236}">
                <a16:creationId xmlns:a16="http://schemas.microsoft.com/office/drawing/2014/main" id="{DEEDB393-4FAC-1FBD-1AAA-A0FE347E31BF}"/>
              </a:ext>
            </a:extLst>
          </p:cNvPr>
          <p:cNvPicPr>
            <a:picLocks noChangeAspect="1"/>
          </p:cNvPicPr>
          <p:nvPr/>
        </p:nvPicPr>
        <p:blipFill rotWithShape="1">
          <a:blip r:embed="rId3">
            <a:extLst>
              <a:ext uri="{28A0092B-C50C-407E-A947-70E740481C1C}">
                <a14:useLocalDpi xmlns:a14="http://schemas.microsoft.com/office/drawing/2010/main" val="0"/>
              </a:ext>
            </a:extLst>
          </a:blip>
          <a:srcRect l="47803" t="9294" r="23788" b="53001"/>
          <a:stretch/>
        </p:blipFill>
        <p:spPr>
          <a:xfrm>
            <a:off x="5968277" y="1260001"/>
            <a:ext cx="1954840" cy="1391846"/>
          </a:xfrm>
          <a:prstGeom prst="rect">
            <a:avLst/>
          </a:prstGeom>
        </p:spPr>
      </p:pic>
      <p:pic>
        <p:nvPicPr>
          <p:cNvPr id="9" name="Grafik 8" descr="Ein Bild, das Text, Screenshot, Software, Grafiksoftware enthält.&#10;&#10;Automatisch generierte Beschreibung">
            <a:extLst>
              <a:ext uri="{FF2B5EF4-FFF2-40B4-BE49-F238E27FC236}">
                <a16:creationId xmlns:a16="http://schemas.microsoft.com/office/drawing/2014/main" id="{8CA332D7-CEF2-C042-6EB7-144A772CEB3D}"/>
              </a:ext>
            </a:extLst>
          </p:cNvPr>
          <p:cNvPicPr>
            <a:picLocks noChangeAspect="1"/>
          </p:cNvPicPr>
          <p:nvPr/>
        </p:nvPicPr>
        <p:blipFill rotWithShape="1">
          <a:blip r:embed="rId4">
            <a:extLst>
              <a:ext uri="{28A0092B-C50C-407E-A947-70E740481C1C}">
                <a14:useLocalDpi xmlns:a14="http://schemas.microsoft.com/office/drawing/2010/main" val="0"/>
              </a:ext>
            </a:extLst>
          </a:blip>
          <a:srcRect l="45833" t="9294" r="25152" b="53001"/>
          <a:stretch/>
        </p:blipFill>
        <p:spPr>
          <a:xfrm>
            <a:off x="5968277" y="2785112"/>
            <a:ext cx="1996543" cy="1391846"/>
          </a:xfrm>
          <a:prstGeom prst="rect">
            <a:avLst/>
          </a:prstGeom>
        </p:spPr>
      </p:pic>
    </p:spTree>
    <p:extLst>
      <p:ext uri="{BB962C8B-B14F-4D97-AF65-F5344CB8AC3E}">
        <p14:creationId xmlns:p14="http://schemas.microsoft.com/office/powerpoint/2010/main" val="286250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0308AD9-D7D8-2EEC-EE0A-02110F0AD49D}"/>
              </a:ext>
            </a:extLst>
          </p:cNvPr>
          <p:cNvPicPr>
            <a:picLocks noChangeAspect="1"/>
          </p:cNvPicPr>
          <p:nvPr/>
        </p:nvPicPr>
        <p:blipFill>
          <a:blip r:embed="rId3"/>
          <a:stretch>
            <a:fillRect/>
          </a:stretch>
        </p:blipFill>
        <p:spPr>
          <a:xfrm>
            <a:off x="1740094" y="1079909"/>
            <a:ext cx="5663811" cy="4063591"/>
          </a:xfrm>
          <a:prstGeom prst="rect">
            <a:avLst/>
          </a:prstGeom>
        </p:spPr>
      </p:pic>
      <p:sp>
        <p:nvSpPr>
          <p:cNvPr id="3" name="Textfeld 2">
            <a:extLst>
              <a:ext uri="{FF2B5EF4-FFF2-40B4-BE49-F238E27FC236}">
                <a16:creationId xmlns:a16="http://schemas.microsoft.com/office/drawing/2014/main" id="{76A649BD-1047-670E-AEDD-72E2A022ABDD}"/>
              </a:ext>
            </a:extLst>
          </p:cNvPr>
          <p:cNvSpPr txBox="1"/>
          <p:nvPr/>
        </p:nvSpPr>
        <p:spPr>
          <a:xfrm>
            <a:off x="4778973" y="3986783"/>
            <a:ext cx="2463400" cy="415498"/>
          </a:xfrm>
          <a:prstGeom prst="rect">
            <a:avLst/>
          </a:prstGeom>
          <a:solidFill>
            <a:schemeClr val="bg1"/>
          </a:solidFill>
        </p:spPr>
        <p:txBody>
          <a:bodyPr wrap="square" rtlCol="0">
            <a:spAutoFit/>
          </a:bodyPr>
          <a:lstStyle/>
          <a:p>
            <a:r>
              <a:rPr lang="de-DE" sz="1050" dirty="0"/>
              <a:t>Beispielhafte Darstellung eines Scans im </a:t>
            </a:r>
            <a:r>
              <a:rPr lang="de-DE" sz="1050" dirty="0" err="1"/>
              <a:t>Marpo_Scanner</a:t>
            </a:r>
            <a:r>
              <a:rPr lang="de-DE" sz="1050" dirty="0"/>
              <a:t> ohne Filter.</a:t>
            </a:r>
          </a:p>
        </p:txBody>
      </p:sp>
      <p:sp>
        <p:nvSpPr>
          <p:cNvPr id="7" name="Title 1">
            <a:extLst>
              <a:ext uri="{FF2B5EF4-FFF2-40B4-BE49-F238E27FC236}">
                <a16:creationId xmlns:a16="http://schemas.microsoft.com/office/drawing/2014/main" id="{731EC7B3-42BC-E96E-4921-A405A3B4D31B}"/>
              </a:ext>
            </a:extLst>
          </p:cNvPr>
          <p:cNvSpPr txBox="1">
            <a:spLocks/>
          </p:cNvSpPr>
          <p:nvPr/>
        </p:nvSpPr>
        <p:spPr>
          <a:xfrm>
            <a:off x="338020" y="587466"/>
            <a:ext cx="8347995" cy="492443"/>
          </a:xfrm>
          <a:prstGeom prst="rect">
            <a:avLst/>
          </a:prstGeom>
        </p:spPr>
        <p:txBody>
          <a:bodyPr anchor="t">
            <a:normAutofit/>
          </a:bodyPr>
          <a:lstStyle>
            <a:lvl1pPr algn="l" defTabSz="685800" rtl="0" eaLnBrk="1" latinLnBrk="0" hangingPunct="1">
              <a:lnSpc>
                <a:spcPct val="100000"/>
              </a:lnSpc>
              <a:spcBef>
                <a:spcPct val="0"/>
              </a:spcBef>
              <a:buNone/>
              <a:defRPr sz="2600" b="1" kern="1200">
                <a:solidFill>
                  <a:srgbClr val="404040"/>
                </a:solidFill>
                <a:latin typeface="+mj-lt"/>
                <a:ea typeface="+mj-ea"/>
                <a:cs typeface="+mj-cs"/>
              </a:defRPr>
            </a:lvl1pPr>
          </a:lstStyle>
          <a:p>
            <a:r>
              <a:rPr lang="en-US"/>
              <a:t>Case Study 5:  Clamshell Dredge Monitoring</a:t>
            </a:r>
            <a:endParaRPr lang="en-CA" dirty="0"/>
          </a:p>
        </p:txBody>
      </p:sp>
      <p:sp>
        <p:nvSpPr>
          <p:cNvPr id="8" name="Subtitle 5">
            <a:extLst>
              <a:ext uri="{FF2B5EF4-FFF2-40B4-BE49-F238E27FC236}">
                <a16:creationId xmlns:a16="http://schemas.microsoft.com/office/drawing/2014/main" id="{FDBF03E8-3CF3-E3AE-E953-2A6AF0BFCF19}"/>
              </a:ext>
            </a:extLst>
          </p:cNvPr>
          <p:cNvSpPr txBox="1">
            <a:spLocks/>
          </p:cNvSpPr>
          <p:nvPr/>
        </p:nvSpPr>
        <p:spPr>
          <a:xfrm>
            <a:off x="338399" y="338400"/>
            <a:ext cx="7916902" cy="307777"/>
          </a:xfrm>
          <a:prstGeom prst="rect">
            <a:avLst/>
          </a:prstGeom>
        </p:spPr>
        <p:txBody>
          <a:bodyPr>
            <a:normAutofit lnSpcReduction="10000"/>
          </a:bodyPr>
          <a:lstStyle>
            <a:lvl1pPr marL="17145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1pPr>
            <a:lvl2pPr marL="34290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2pPr>
            <a:lvl3pPr marL="5143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3pPr>
            <a:lvl4pPr marL="68580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4pPr>
            <a:lvl5pPr marL="8572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a:t>Surgical Dredging</a:t>
            </a:r>
            <a:endParaRPr lang="en-CA" sz="1400" b="1"/>
          </a:p>
          <a:p>
            <a:endParaRPr lang="en-CA" dirty="0"/>
          </a:p>
        </p:txBody>
      </p:sp>
    </p:spTree>
    <p:extLst>
      <p:ext uri="{BB962C8B-B14F-4D97-AF65-F5344CB8AC3E}">
        <p14:creationId xmlns:p14="http://schemas.microsoft.com/office/powerpoint/2010/main" val="243473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100C939-612E-507F-9BF2-DDA80AD5F647}"/>
              </a:ext>
            </a:extLst>
          </p:cNvPr>
          <p:cNvPicPr>
            <a:picLocks noChangeAspect="1"/>
          </p:cNvPicPr>
          <p:nvPr/>
        </p:nvPicPr>
        <p:blipFill>
          <a:blip r:embed="rId3"/>
          <a:stretch>
            <a:fillRect/>
          </a:stretch>
        </p:blipFill>
        <p:spPr>
          <a:xfrm>
            <a:off x="1908323" y="1004310"/>
            <a:ext cx="5741300" cy="4139190"/>
          </a:xfrm>
          <a:prstGeom prst="rect">
            <a:avLst/>
          </a:prstGeom>
        </p:spPr>
      </p:pic>
      <p:sp>
        <p:nvSpPr>
          <p:cNvPr id="4" name="Textfeld 3">
            <a:extLst>
              <a:ext uri="{FF2B5EF4-FFF2-40B4-BE49-F238E27FC236}">
                <a16:creationId xmlns:a16="http://schemas.microsoft.com/office/drawing/2014/main" id="{E93E25BD-2F16-5D39-AF09-716ABB012D4B}"/>
              </a:ext>
            </a:extLst>
          </p:cNvPr>
          <p:cNvSpPr txBox="1"/>
          <p:nvPr/>
        </p:nvSpPr>
        <p:spPr>
          <a:xfrm>
            <a:off x="4778973" y="4249214"/>
            <a:ext cx="2463400" cy="415498"/>
          </a:xfrm>
          <a:prstGeom prst="rect">
            <a:avLst/>
          </a:prstGeom>
          <a:solidFill>
            <a:schemeClr val="bg1"/>
          </a:solidFill>
        </p:spPr>
        <p:txBody>
          <a:bodyPr wrap="square" rtlCol="0">
            <a:spAutoFit/>
          </a:bodyPr>
          <a:lstStyle/>
          <a:p>
            <a:r>
              <a:rPr lang="de-DE" sz="1050" dirty="0"/>
              <a:t>Beispielhafte Darstellung eines Scans im </a:t>
            </a:r>
            <a:r>
              <a:rPr lang="de-DE" sz="1050" dirty="0" err="1"/>
              <a:t>Marpo_Scanner</a:t>
            </a:r>
            <a:r>
              <a:rPr lang="de-DE" sz="1050" dirty="0"/>
              <a:t> mit Filter.</a:t>
            </a:r>
          </a:p>
        </p:txBody>
      </p:sp>
      <p:sp>
        <p:nvSpPr>
          <p:cNvPr id="3" name="Title 1">
            <a:extLst>
              <a:ext uri="{FF2B5EF4-FFF2-40B4-BE49-F238E27FC236}">
                <a16:creationId xmlns:a16="http://schemas.microsoft.com/office/drawing/2014/main" id="{FD4FFE7A-4F82-1BA2-2E7B-F3B6FC19A000}"/>
              </a:ext>
            </a:extLst>
          </p:cNvPr>
          <p:cNvSpPr txBox="1">
            <a:spLocks/>
          </p:cNvSpPr>
          <p:nvPr/>
        </p:nvSpPr>
        <p:spPr>
          <a:xfrm>
            <a:off x="338020" y="587466"/>
            <a:ext cx="8347995" cy="492443"/>
          </a:xfrm>
          <a:prstGeom prst="rect">
            <a:avLst/>
          </a:prstGeom>
        </p:spPr>
        <p:txBody>
          <a:bodyPr anchor="t">
            <a:normAutofit/>
          </a:bodyPr>
          <a:lstStyle>
            <a:lvl1pPr algn="l" defTabSz="685800" rtl="0" eaLnBrk="1" latinLnBrk="0" hangingPunct="1">
              <a:lnSpc>
                <a:spcPct val="100000"/>
              </a:lnSpc>
              <a:spcBef>
                <a:spcPct val="0"/>
              </a:spcBef>
              <a:buNone/>
              <a:defRPr sz="2600" b="1" kern="1200">
                <a:solidFill>
                  <a:srgbClr val="404040"/>
                </a:solidFill>
                <a:latin typeface="+mj-lt"/>
                <a:ea typeface="+mj-ea"/>
                <a:cs typeface="+mj-cs"/>
              </a:defRPr>
            </a:lvl1pPr>
          </a:lstStyle>
          <a:p>
            <a:r>
              <a:rPr lang="en-US"/>
              <a:t>Case Study 5:  Clamshell Dredge Monitoring</a:t>
            </a:r>
            <a:endParaRPr lang="en-CA" dirty="0"/>
          </a:p>
        </p:txBody>
      </p:sp>
      <p:sp>
        <p:nvSpPr>
          <p:cNvPr id="5" name="Subtitle 5">
            <a:extLst>
              <a:ext uri="{FF2B5EF4-FFF2-40B4-BE49-F238E27FC236}">
                <a16:creationId xmlns:a16="http://schemas.microsoft.com/office/drawing/2014/main" id="{D377B3B6-55BD-5360-D2EE-324A3E4A3456}"/>
              </a:ext>
            </a:extLst>
          </p:cNvPr>
          <p:cNvSpPr txBox="1">
            <a:spLocks/>
          </p:cNvSpPr>
          <p:nvPr/>
        </p:nvSpPr>
        <p:spPr>
          <a:xfrm>
            <a:off x="338399" y="338400"/>
            <a:ext cx="7916902" cy="307777"/>
          </a:xfrm>
          <a:prstGeom prst="rect">
            <a:avLst/>
          </a:prstGeom>
        </p:spPr>
        <p:txBody>
          <a:bodyPr>
            <a:normAutofit lnSpcReduction="10000"/>
          </a:bodyPr>
          <a:lstStyle>
            <a:lvl1pPr marL="17145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1pPr>
            <a:lvl2pPr marL="342900" indent="-171450" algn="l" defTabSz="685800" rtl="0" eaLnBrk="1" latinLnBrk="0" hangingPunct="1">
              <a:lnSpc>
                <a:spcPct val="110000"/>
              </a:lnSpc>
              <a:spcBef>
                <a:spcPts val="0"/>
              </a:spcBef>
              <a:buFont typeface="Arial" panose="020B0604020202020204" pitchFamily="34" charset="0"/>
              <a:buChar char="•"/>
              <a:defRPr sz="1200" kern="1200">
                <a:solidFill>
                  <a:srgbClr val="404040"/>
                </a:solidFill>
                <a:latin typeface="+mn-lt"/>
                <a:ea typeface="+mn-ea"/>
                <a:cs typeface="+mn-cs"/>
              </a:defRPr>
            </a:lvl2pPr>
            <a:lvl3pPr marL="5143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3pPr>
            <a:lvl4pPr marL="68580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4pPr>
            <a:lvl5pPr marL="857250" indent="-171450" algn="l" defTabSz="685800" rtl="0" eaLnBrk="1" latinLnBrk="0" hangingPunct="1">
              <a:lnSpc>
                <a:spcPct val="110000"/>
              </a:lnSpc>
              <a:spcBef>
                <a:spcPts val="0"/>
              </a:spcBef>
              <a:buFont typeface="Symbol" panose="05050102010706020507" pitchFamily="18" charset="2"/>
              <a:buChar char="-"/>
              <a:defRPr sz="1200" kern="1200">
                <a:solidFill>
                  <a:srgbClr val="40404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a:t>Surgical Dredging</a:t>
            </a:r>
            <a:endParaRPr lang="en-CA" sz="1400" b="1"/>
          </a:p>
          <a:p>
            <a:endParaRPr lang="en-CA" dirty="0"/>
          </a:p>
        </p:txBody>
      </p:sp>
    </p:spTree>
    <p:extLst>
      <p:ext uri="{BB962C8B-B14F-4D97-AF65-F5344CB8AC3E}">
        <p14:creationId xmlns:p14="http://schemas.microsoft.com/office/powerpoint/2010/main" val="3829411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6BA2-E079-BF4E-7069-A6CD98C43C1A}"/>
              </a:ext>
            </a:extLst>
          </p:cNvPr>
          <p:cNvSpPr>
            <a:spLocks noGrp="1"/>
          </p:cNvSpPr>
          <p:nvPr>
            <p:ph type="title"/>
          </p:nvPr>
        </p:nvSpPr>
        <p:spPr/>
        <p:txBody>
          <a:bodyPr/>
          <a:lstStyle/>
          <a:p>
            <a:r>
              <a:rPr lang="en-US" dirty="0"/>
              <a:t>Summary</a:t>
            </a:r>
            <a:endParaRPr lang="en-CA" dirty="0"/>
          </a:p>
        </p:txBody>
      </p:sp>
      <p:sp>
        <p:nvSpPr>
          <p:cNvPr id="3" name="Content Placeholder 2">
            <a:extLst>
              <a:ext uri="{FF2B5EF4-FFF2-40B4-BE49-F238E27FC236}">
                <a16:creationId xmlns:a16="http://schemas.microsoft.com/office/drawing/2014/main" id="{52130492-2A11-C111-21F0-5687FFB92CE3}"/>
              </a:ext>
            </a:extLst>
          </p:cNvPr>
          <p:cNvSpPr>
            <a:spLocks noGrp="1"/>
          </p:cNvSpPr>
          <p:nvPr>
            <p:ph idx="1"/>
          </p:nvPr>
        </p:nvSpPr>
        <p:spPr>
          <a:xfrm>
            <a:off x="338021" y="1260001"/>
            <a:ext cx="4995980" cy="3400899"/>
          </a:xfrm>
        </p:spPr>
        <p:txBody>
          <a:bodyPr>
            <a:normAutofit fontScale="92500" lnSpcReduction="20000"/>
          </a:bodyPr>
          <a:lstStyle/>
          <a:p>
            <a:r>
              <a:rPr lang="en-US" sz="1600" b="1" dirty="0"/>
              <a:t>Pre- and post-dredge survey becoming easier</a:t>
            </a:r>
          </a:p>
          <a:p>
            <a:pPr lvl="1"/>
            <a:r>
              <a:rPr lang="en-US" sz="1600" b="1" dirty="0"/>
              <a:t>Smaller, lighter craft</a:t>
            </a:r>
          </a:p>
          <a:p>
            <a:pPr lvl="1"/>
            <a:r>
              <a:rPr lang="en-US" sz="1600" b="1" dirty="0"/>
              <a:t>Lower cost systems</a:t>
            </a:r>
          </a:p>
          <a:p>
            <a:endParaRPr lang="en-US" sz="1600" b="1" dirty="0"/>
          </a:p>
          <a:p>
            <a:r>
              <a:rPr lang="en-US" sz="1600" b="1" dirty="0"/>
              <a:t>Real-time monitoring of reservoirs means:</a:t>
            </a:r>
          </a:p>
          <a:p>
            <a:pPr lvl="1"/>
            <a:r>
              <a:rPr lang="en-US" sz="1600" b="1" dirty="0"/>
              <a:t>Mounting fixed sensors on the structure</a:t>
            </a:r>
          </a:p>
          <a:p>
            <a:pPr lvl="1"/>
            <a:r>
              <a:rPr lang="en-US" sz="1600" b="1" dirty="0"/>
              <a:t>Full understanding of rates of siltation</a:t>
            </a:r>
          </a:p>
          <a:p>
            <a:pPr lvl="1"/>
            <a:r>
              <a:rPr lang="en-US" sz="1600" b="1" dirty="0"/>
              <a:t>Trigger for dredge activity to minimize impact on operations</a:t>
            </a:r>
          </a:p>
          <a:p>
            <a:pPr lvl="1"/>
            <a:r>
              <a:rPr lang="en-US" sz="1600" b="1" dirty="0"/>
              <a:t>Increased safety for downstream conditions</a:t>
            </a:r>
          </a:p>
          <a:p>
            <a:endParaRPr lang="en-US" sz="1600" b="1" dirty="0"/>
          </a:p>
          <a:p>
            <a:r>
              <a:rPr lang="en-US" sz="1600" b="1" dirty="0"/>
              <a:t>Real time monitoring during dredging means:</a:t>
            </a:r>
          </a:p>
          <a:p>
            <a:pPr lvl="1"/>
            <a:r>
              <a:rPr lang="en-US" sz="1600" b="1" dirty="0"/>
              <a:t>Mounting fixed sensors on the dredge platform</a:t>
            </a:r>
          </a:p>
          <a:p>
            <a:pPr lvl="1"/>
            <a:r>
              <a:rPr lang="en-US" sz="1600" b="1" dirty="0"/>
              <a:t>Reduced risk of damage to dam structure</a:t>
            </a:r>
          </a:p>
          <a:p>
            <a:pPr lvl="1"/>
            <a:r>
              <a:rPr lang="en-US" sz="1600" b="1" dirty="0"/>
              <a:t>Increased operator confidence</a:t>
            </a:r>
          </a:p>
          <a:p>
            <a:pPr lvl="1"/>
            <a:r>
              <a:rPr lang="en-US" sz="1600" b="1" dirty="0"/>
              <a:t>Lower costs due to higher efficiencies</a:t>
            </a:r>
            <a:endParaRPr lang="en-CA" sz="1600" b="1" dirty="0"/>
          </a:p>
        </p:txBody>
      </p:sp>
      <p:sp>
        <p:nvSpPr>
          <p:cNvPr id="4" name="Footer Placeholder 3">
            <a:extLst>
              <a:ext uri="{FF2B5EF4-FFF2-40B4-BE49-F238E27FC236}">
                <a16:creationId xmlns:a16="http://schemas.microsoft.com/office/drawing/2014/main" id="{5BD2B167-7AA2-BB99-D8AF-EA0213EB0D9E}"/>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CD98A8B0-1367-BD52-8F2C-A93E3055C635}"/>
              </a:ext>
            </a:extLst>
          </p:cNvPr>
          <p:cNvSpPr>
            <a:spLocks noGrp="1"/>
          </p:cNvSpPr>
          <p:nvPr>
            <p:ph type="subTitle" sz="quarter" idx="13"/>
          </p:nvPr>
        </p:nvSpPr>
        <p:spPr/>
        <p:txBody>
          <a:bodyPr>
            <a:normAutofit fontScale="92500" lnSpcReduction="20000"/>
          </a:bodyPr>
          <a:lstStyle/>
          <a:p>
            <a:r>
              <a:rPr lang="en-US" sz="1600" b="1" dirty="0"/>
              <a:t>Siltation Management of Dam Reservoirs through Dredging</a:t>
            </a:r>
            <a:endParaRPr lang="en-CA" sz="1600" b="1" dirty="0"/>
          </a:p>
        </p:txBody>
      </p:sp>
      <p:pic>
        <p:nvPicPr>
          <p:cNvPr id="9" name="Grafik 8">
            <a:extLst>
              <a:ext uri="{FF2B5EF4-FFF2-40B4-BE49-F238E27FC236}">
                <a16:creationId xmlns:a16="http://schemas.microsoft.com/office/drawing/2014/main" id="{3BC1A4F5-9FFA-363B-AAFB-9B1750E618F3}"/>
              </a:ext>
            </a:extLst>
          </p:cNvPr>
          <p:cNvPicPr>
            <a:picLocks noChangeAspect="1"/>
          </p:cNvPicPr>
          <p:nvPr/>
        </p:nvPicPr>
        <p:blipFill rotWithShape="1">
          <a:blip r:embed="rId3"/>
          <a:srcRect l="-11671" r="11671"/>
          <a:stretch/>
        </p:blipFill>
        <p:spPr>
          <a:xfrm>
            <a:off x="4159988" y="1619250"/>
            <a:ext cx="4095313" cy="1774924"/>
          </a:xfrm>
          <a:prstGeom prst="rect">
            <a:avLst/>
          </a:prstGeom>
        </p:spPr>
      </p:pic>
    </p:spTree>
    <p:extLst>
      <p:ext uri="{BB962C8B-B14F-4D97-AF65-F5344CB8AC3E}">
        <p14:creationId xmlns:p14="http://schemas.microsoft.com/office/powerpoint/2010/main" val="1997517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surrounded by trees&#10;&#10;Description automatically generated">
            <a:extLst>
              <a:ext uri="{FF2B5EF4-FFF2-40B4-BE49-F238E27FC236}">
                <a16:creationId xmlns:a16="http://schemas.microsoft.com/office/drawing/2014/main" id="{DBA1045F-21EF-C6E5-362D-7EDCDEA86892}"/>
              </a:ext>
            </a:extLst>
          </p:cNvPr>
          <p:cNvPicPr>
            <a:picLocks noChangeAspect="1"/>
          </p:cNvPicPr>
          <p:nvPr/>
        </p:nvPicPr>
        <p:blipFill rotWithShape="1">
          <a:blip r:embed="rId2"/>
          <a:srcRect t="22837" b="2163"/>
          <a:stretch/>
        </p:blipFill>
        <p:spPr>
          <a:xfrm>
            <a:off x="1" y="-1"/>
            <a:ext cx="9143999" cy="5143500"/>
          </a:xfrm>
          <a:prstGeom prst="rect">
            <a:avLst/>
          </a:prstGeom>
          <a:noFill/>
        </p:spPr>
      </p:pic>
      <p:sp>
        <p:nvSpPr>
          <p:cNvPr id="12" name="Text Placeholder 2">
            <a:extLst>
              <a:ext uri="{FF2B5EF4-FFF2-40B4-BE49-F238E27FC236}">
                <a16:creationId xmlns:a16="http://schemas.microsoft.com/office/drawing/2014/main" id="{9E881DAA-E436-F34B-D550-3B26BDF2B82E}"/>
              </a:ext>
            </a:extLst>
          </p:cNvPr>
          <p:cNvSpPr>
            <a:spLocks noGrp="1"/>
          </p:cNvSpPr>
          <p:nvPr>
            <p:ph type="body" sz="quarter" idx="16"/>
          </p:nvPr>
        </p:nvSpPr>
        <p:spPr>
          <a:xfrm rot="5400000">
            <a:off x="1035000" y="-1035000"/>
            <a:ext cx="5144400" cy="7214400"/>
          </a:xfrm>
        </p:spPr>
        <p:txBody>
          <a:bodyPr/>
          <a:lstStyle/>
          <a:p>
            <a:endParaRPr lang="en-US" dirty="0"/>
          </a:p>
        </p:txBody>
      </p:sp>
      <p:sp>
        <p:nvSpPr>
          <p:cNvPr id="14" name="Footer Placeholder 3">
            <a:extLst>
              <a:ext uri="{FF2B5EF4-FFF2-40B4-BE49-F238E27FC236}">
                <a16:creationId xmlns:a16="http://schemas.microsoft.com/office/drawing/2014/main" id="{3420BFC6-6909-7830-2C38-E6C9C18D8543}"/>
              </a:ext>
            </a:extLst>
          </p:cNvPr>
          <p:cNvSpPr>
            <a:spLocks noGrp="1"/>
          </p:cNvSpPr>
          <p:nvPr>
            <p:ph type="ftr" sz="quarter" idx="11"/>
          </p:nvPr>
        </p:nvSpPr>
        <p:spPr>
          <a:xfrm>
            <a:off x="1609575" y="4797352"/>
            <a:ext cx="1702036" cy="184666"/>
          </a:xfrm>
        </p:spPr>
        <p:txBody>
          <a:bodyPr/>
          <a:lstStyle/>
          <a:p>
            <a:pPr>
              <a:spcAft>
                <a:spcPts val="600"/>
              </a:spcAft>
            </a:pPr>
            <a:r>
              <a:rPr lang="en-US"/>
              <a:t>See Statement of Proprietary information</a:t>
            </a:r>
            <a:endParaRPr lang="nb-NO"/>
          </a:p>
        </p:txBody>
      </p:sp>
      <p:sp>
        <p:nvSpPr>
          <p:cNvPr id="16" name="Text Placeholder 4">
            <a:extLst>
              <a:ext uri="{FF2B5EF4-FFF2-40B4-BE49-F238E27FC236}">
                <a16:creationId xmlns:a16="http://schemas.microsoft.com/office/drawing/2014/main" id="{2164635A-9921-0CC5-2D49-5A32D46844AF}"/>
              </a:ext>
            </a:extLst>
          </p:cNvPr>
          <p:cNvSpPr>
            <a:spLocks noGrp="1"/>
          </p:cNvSpPr>
          <p:nvPr>
            <p:ph type="body" idx="1"/>
          </p:nvPr>
        </p:nvSpPr>
        <p:spPr>
          <a:xfrm>
            <a:off x="338019" y="3071935"/>
            <a:ext cx="3908860" cy="685957"/>
          </a:xfrm>
        </p:spPr>
        <p:txBody>
          <a:bodyPr/>
          <a:lstStyle/>
          <a:p>
            <a:endParaRPr lang="en-US"/>
          </a:p>
        </p:txBody>
      </p:sp>
      <p:sp>
        <p:nvSpPr>
          <p:cNvPr id="6" name="Tittel 5">
            <a:extLst>
              <a:ext uri="{FF2B5EF4-FFF2-40B4-BE49-F238E27FC236}">
                <a16:creationId xmlns:a16="http://schemas.microsoft.com/office/drawing/2014/main" id="{99AB6822-D793-ED3F-7074-F93A74083891}"/>
              </a:ext>
            </a:extLst>
          </p:cNvPr>
          <p:cNvSpPr>
            <a:spLocks noGrp="1"/>
          </p:cNvSpPr>
          <p:nvPr>
            <p:ph type="title"/>
          </p:nvPr>
        </p:nvSpPr>
        <p:spPr>
          <a:xfrm>
            <a:off x="338020" y="1170650"/>
            <a:ext cx="3694493" cy="1077218"/>
          </a:xfrm>
        </p:spPr>
        <p:txBody>
          <a:bodyPr anchor="t">
            <a:normAutofit/>
          </a:bodyPr>
          <a:lstStyle/>
          <a:p>
            <a:r>
              <a:rPr lang="nb-NO" dirty="0" err="1"/>
              <a:t>Thank</a:t>
            </a:r>
            <a:r>
              <a:rPr lang="nb-NO" dirty="0"/>
              <a:t> </a:t>
            </a:r>
            <a:r>
              <a:rPr lang="nb-NO" dirty="0" err="1"/>
              <a:t>you</a:t>
            </a:r>
            <a:r>
              <a:rPr lang="nb-NO" dirty="0"/>
              <a:t> for </a:t>
            </a:r>
            <a:r>
              <a:rPr lang="nb-NO" dirty="0" err="1"/>
              <a:t>your</a:t>
            </a:r>
            <a:r>
              <a:rPr lang="nb-NO" dirty="0"/>
              <a:t> </a:t>
            </a:r>
            <a:r>
              <a:rPr lang="nb-NO" dirty="0" err="1"/>
              <a:t>interest</a:t>
            </a:r>
            <a:r>
              <a:rPr lang="nb-NO" dirty="0"/>
              <a:t>.</a:t>
            </a:r>
          </a:p>
        </p:txBody>
      </p:sp>
      <p:sp>
        <p:nvSpPr>
          <p:cNvPr id="7" name="Undertittel 6">
            <a:extLst>
              <a:ext uri="{FF2B5EF4-FFF2-40B4-BE49-F238E27FC236}">
                <a16:creationId xmlns:a16="http://schemas.microsoft.com/office/drawing/2014/main" id="{39F31750-D58F-8666-468C-F413362F34FD}"/>
              </a:ext>
            </a:extLst>
          </p:cNvPr>
          <p:cNvSpPr>
            <a:spLocks noGrp="1"/>
          </p:cNvSpPr>
          <p:nvPr>
            <p:ph type="subTitle" sz="quarter" idx="15"/>
          </p:nvPr>
        </p:nvSpPr>
        <p:spPr>
          <a:xfrm>
            <a:off x="338020" y="832097"/>
            <a:ext cx="2884266" cy="338554"/>
          </a:xfrm>
        </p:spPr>
        <p:txBody>
          <a:bodyPr anchor="b">
            <a:normAutofit/>
          </a:bodyPr>
          <a:lstStyle/>
          <a:p>
            <a:pPr>
              <a:spcAft>
                <a:spcPts val="600"/>
              </a:spcAft>
            </a:pPr>
            <a:r>
              <a:rPr lang="nb-NO" sz="1500"/>
              <a:t>konrad.mech@kd.kongsberg.com</a:t>
            </a:r>
          </a:p>
        </p:txBody>
      </p:sp>
      <p:sp>
        <p:nvSpPr>
          <p:cNvPr id="18" name="Text Placeholder 7">
            <a:extLst>
              <a:ext uri="{FF2B5EF4-FFF2-40B4-BE49-F238E27FC236}">
                <a16:creationId xmlns:a16="http://schemas.microsoft.com/office/drawing/2014/main" id="{B82227BB-A3DF-1954-8CE0-303119C0659F}"/>
              </a:ext>
            </a:extLst>
          </p:cNvPr>
          <p:cNvSpPr>
            <a:spLocks noGrp="1"/>
          </p:cNvSpPr>
          <p:nvPr>
            <p:ph type="body" sz="quarter" idx="17"/>
          </p:nvPr>
        </p:nvSpPr>
        <p:spPr>
          <a:xfrm>
            <a:off x="425032" y="4821089"/>
            <a:ext cx="824400" cy="154911"/>
          </a:xfrm>
        </p:spPr>
        <p:txBody>
          <a:bodyPr/>
          <a:lstStyle/>
          <a:p>
            <a:endParaRPr lang="en-US"/>
          </a:p>
        </p:txBody>
      </p:sp>
      <p:sp>
        <p:nvSpPr>
          <p:cNvPr id="3" name="Plassholder for bunntekst 2">
            <a:extLst>
              <a:ext uri="{FF2B5EF4-FFF2-40B4-BE49-F238E27FC236}">
                <a16:creationId xmlns:a16="http://schemas.microsoft.com/office/drawing/2014/main" id="{D61012CD-EE1B-FA2D-BBC1-4CB3007BDAA4}"/>
              </a:ext>
            </a:extLst>
          </p:cNvPr>
          <p:cNvSpPr>
            <a:spLocks noGrp="1"/>
          </p:cNvSpPr>
          <p:nvPr>
            <p:ph type="ftr" sz="quarter" idx="11"/>
          </p:nvPr>
        </p:nvSpPr>
        <p:spPr/>
        <p:txBody>
          <a:bodyPr/>
          <a:lstStyle/>
          <a:p>
            <a:pPr>
              <a:spcAft>
                <a:spcPts val="600"/>
              </a:spcAft>
            </a:pPr>
            <a:r>
              <a:rPr lang="en-US"/>
              <a:t>See Statement of Proprietary information</a:t>
            </a:r>
            <a:endParaRPr lang="nb-NO"/>
          </a:p>
        </p:txBody>
      </p:sp>
    </p:spTree>
    <p:extLst>
      <p:ext uri="{BB962C8B-B14F-4D97-AF65-F5344CB8AC3E}">
        <p14:creationId xmlns:p14="http://schemas.microsoft.com/office/powerpoint/2010/main" val="3453159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76FD-B2AB-2F00-525C-2E1346BA609B}"/>
              </a:ext>
            </a:extLst>
          </p:cNvPr>
          <p:cNvSpPr>
            <a:spLocks noGrp="1"/>
          </p:cNvSpPr>
          <p:nvPr>
            <p:ph type="title"/>
          </p:nvPr>
        </p:nvSpPr>
        <p:spPr/>
        <p:txBody>
          <a:bodyPr>
            <a:normAutofit/>
          </a:bodyPr>
          <a:lstStyle/>
          <a:p>
            <a:r>
              <a:rPr lang="en-US" dirty="0"/>
              <a:t>Key Issues in Reservoir Dredging</a:t>
            </a:r>
            <a:endParaRPr lang="en-CA" dirty="0"/>
          </a:p>
        </p:txBody>
      </p:sp>
      <p:sp>
        <p:nvSpPr>
          <p:cNvPr id="3" name="Content Placeholder 2">
            <a:extLst>
              <a:ext uri="{FF2B5EF4-FFF2-40B4-BE49-F238E27FC236}">
                <a16:creationId xmlns:a16="http://schemas.microsoft.com/office/drawing/2014/main" id="{E7A12C8B-09BB-7C2B-8ADE-821EDDD95EAB}"/>
              </a:ext>
            </a:extLst>
          </p:cNvPr>
          <p:cNvSpPr>
            <a:spLocks noGrp="1"/>
          </p:cNvSpPr>
          <p:nvPr>
            <p:ph idx="1"/>
          </p:nvPr>
        </p:nvSpPr>
        <p:spPr>
          <a:xfrm>
            <a:off x="338020" y="1260001"/>
            <a:ext cx="4009009" cy="2926057"/>
          </a:xfrm>
        </p:spPr>
        <p:txBody>
          <a:bodyPr>
            <a:normAutofit/>
          </a:bodyPr>
          <a:lstStyle/>
          <a:p>
            <a:pPr marL="0" indent="0">
              <a:buNone/>
            </a:pPr>
            <a:r>
              <a:rPr lang="en-US" sz="1600" b="1" dirty="0"/>
              <a:t>Reservoir Dredging:  A Practical Overview (WEDA Technical Report, April 2021)</a:t>
            </a:r>
          </a:p>
          <a:p>
            <a:r>
              <a:rPr lang="en-CA" sz="1600" b="1" dirty="0"/>
              <a:t>Use when drawdown is undesirable</a:t>
            </a:r>
          </a:p>
          <a:p>
            <a:pPr lvl="1"/>
            <a:r>
              <a:rPr lang="en-CA" sz="1600" b="1" dirty="0"/>
              <a:t>may degrade downstream channel</a:t>
            </a:r>
          </a:p>
          <a:p>
            <a:pPr lvl="1"/>
            <a:r>
              <a:rPr lang="en-CA" sz="1600" b="1" dirty="0"/>
              <a:t>impact to fish and wildlife habitat</a:t>
            </a:r>
          </a:p>
          <a:p>
            <a:pPr lvl="1"/>
            <a:r>
              <a:rPr lang="en-CA" sz="1600" b="1" dirty="0"/>
              <a:t>Potential damage to riverside infrastructure and property</a:t>
            </a:r>
          </a:p>
          <a:p>
            <a:endParaRPr lang="en-CA" sz="1600" b="1" dirty="0"/>
          </a:p>
        </p:txBody>
      </p:sp>
      <p:sp>
        <p:nvSpPr>
          <p:cNvPr id="4" name="Footer Placeholder 3">
            <a:extLst>
              <a:ext uri="{FF2B5EF4-FFF2-40B4-BE49-F238E27FC236}">
                <a16:creationId xmlns:a16="http://schemas.microsoft.com/office/drawing/2014/main" id="{382CCFA5-4357-92B4-A028-3B48B35402BE}"/>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7DCFF98B-A2CF-99D2-907A-D61C887DEE25}"/>
              </a:ext>
            </a:extLst>
          </p:cNvPr>
          <p:cNvSpPr>
            <a:spLocks noGrp="1"/>
          </p:cNvSpPr>
          <p:nvPr>
            <p:ph type="subTitle" sz="quarter" idx="13"/>
          </p:nvPr>
        </p:nvSpPr>
        <p:spPr/>
        <p:txBody>
          <a:bodyPr>
            <a:normAutofit lnSpcReduction="10000"/>
          </a:bodyPr>
          <a:lstStyle/>
          <a:p>
            <a:endParaRPr lang="en-CA"/>
          </a:p>
        </p:txBody>
      </p:sp>
      <p:sp>
        <p:nvSpPr>
          <p:cNvPr id="7" name="TextBox 6">
            <a:extLst>
              <a:ext uri="{FF2B5EF4-FFF2-40B4-BE49-F238E27FC236}">
                <a16:creationId xmlns:a16="http://schemas.microsoft.com/office/drawing/2014/main" id="{3532E789-7419-7A8C-1A1C-863A18BC2986}"/>
              </a:ext>
            </a:extLst>
          </p:cNvPr>
          <p:cNvSpPr txBox="1"/>
          <p:nvPr/>
        </p:nvSpPr>
        <p:spPr>
          <a:xfrm>
            <a:off x="4347029" y="3166136"/>
            <a:ext cx="4572000" cy="1815882"/>
          </a:xfrm>
          <a:prstGeom prst="rect">
            <a:avLst/>
          </a:prstGeom>
          <a:noFill/>
        </p:spPr>
        <p:txBody>
          <a:bodyPr wrap="square">
            <a:spAutoFit/>
          </a:bodyPr>
          <a:lstStyle/>
          <a:p>
            <a:pPr algn="l"/>
            <a:r>
              <a:rPr lang="en-US" sz="1600" b="1" i="0" dirty="0">
                <a:solidFill>
                  <a:srgbClr val="191919"/>
                </a:solidFill>
                <a:effectLst/>
                <a:latin typeface="Roboto Condensed" panose="02000000000000000000" pitchFamily="2" charset="0"/>
              </a:rPr>
              <a:t>Human error to blame for release of water at Cleveland Dam that left two dead</a:t>
            </a:r>
          </a:p>
          <a:p>
            <a:pPr algn="l"/>
            <a:r>
              <a:rPr lang="en-US" sz="1600" b="0" i="1" dirty="0">
                <a:solidFill>
                  <a:srgbClr val="555555"/>
                </a:solidFill>
                <a:effectLst/>
                <a:latin typeface="Georgia" panose="02040502050405020303" pitchFamily="18" charset="0"/>
              </a:rPr>
              <a:t>Metro Vancouver says last Thursday's spill at the Cleveland Dam was caused by a human error related to programming of the control system for the spillway gate.</a:t>
            </a:r>
          </a:p>
          <a:p>
            <a:pPr algn="l"/>
            <a:r>
              <a:rPr lang="en-US" sz="1600" i="1" dirty="0">
                <a:solidFill>
                  <a:srgbClr val="555555"/>
                </a:solidFill>
                <a:latin typeface="Georgia" panose="02040502050405020303" pitchFamily="18" charset="0"/>
              </a:rPr>
              <a:t>Source:   Vancouver Sun, Oct 8, 2020</a:t>
            </a:r>
            <a:endParaRPr lang="en-US" sz="1600" b="0" i="1" dirty="0">
              <a:solidFill>
                <a:srgbClr val="555555"/>
              </a:solidFill>
              <a:effectLst/>
              <a:latin typeface="Georgia" panose="02040502050405020303" pitchFamily="18" charset="0"/>
            </a:endParaRPr>
          </a:p>
        </p:txBody>
      </p:sp>
    </p:spTree>
    <p:extLst>
      <p:ext uri="{BB962C8B-B14F-4D97-AF65-F5344CB8AC3E}">
        <p14:creationId xmlns:p14="http://schemas.microsoft.com/office/powerpoint/2010/main" val="1893444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76FD-B2AB-2F00-525C-2E1346BA609B}"/>
              </a:ext>
            </a:extLst>
          </p:cNvPr>
          <p:cNvSpPr>
            <a:spLocks noGrp="1"/>
          </p:cNvSpPr>
          <p:nvPr>
            <p:ph type="title"/>
          </p:nvPr>
        </p:nvSpPr>
        <p:spPr/>
        <p:txBody>
          <a:bodyPr>
            <a:normAutofit/>
          </a:bodyPr>
          <a:lstStyle/>
          <a:p>
            <a:r>
              <a:rPr lang="en-US" dirty="0"/>
              <a:t>Key Issues in Reservoir Dredging</a:t>
            </a:r>
            <a:endParaRPr lang="en-CA" dirty="0"/>
          </a:p>
        </p:txBody>
      </p:sp>
      <p:sp>
        <p:nvSpPr>
          <p:cNvPr id="3" name="Content Placeholder 2">
            <a:extLst>
              <a:ext uri="{FF2B5EF4-FFF2-40B4-BE49-F238E27FC236}">
                <a16:creationId xmlns:a16="http://schemas.microsoft.com/office/drawing/2014/main" id="{E7A12C8B-09BB-7C2B-8ADE-821EDDD95EAB}"/>
              </a:ext>
            </a:extLst>
          </p:cNvPr>
          <p:cNvSpPr>
            <a:spLocks noGrp="1"/>
          </p:cNvSpPr>
          <p:nvPr>
            <p:ph idx="1"/>
          </p:nvPr>
        </p:nvSpPr>
        <p:spPr>
          <a:xfrm>
            <a:off x="338020" y="1260001"/>
            <a:ext cx="5380609" cy="2926057"/>
          </a:xfrm>
        </p:spPr>
        <p:txBody>
          <a:bodyPr>
            <a:normAutofit fontScale="92500" lnSpcReduction="10000"/>
          </a:bodyPr>
          <a:lstStyle/>
          <a:p>
            <a:r>
              <a:rPr lang="en-US" sz="1600" b="1" dirty="0"/>
              <a:t>Reservoir location, accessibility</a:t>
            </a:r>
          </a:p>
          <a:p>
            <a:pPr lvl="1"/>
            <a:r>
              <a:rPr lang="en-US" sz="1600" b="1" dirty="0"/>
              <a:t>Dredge transport costs</a:t>
            </a:r>
          </a:p>
          <a:p>
            <a:r>
              <a:rPr lang="en-CA" sz="1600" b="1" dirty="0"/>
              <a:t>Volume, physical layout of material to remove</a:t>
            </a:r>
          </a:p>
          <a:p>
            <a:pPr lvl="1"/>
            <a:r>
              <a:rPr lang="en-CA" sz="1600" b="1" dirty="0"/>
              <a:t>Bathymetric survey</a:t>
            </a:r>
          </a:p>
          <a:p>
            <a:pPr lvl="1"/>
            <a:r>
              <a:rPr lang="en-CA" sz="1600" b="1" dirty="0"/>
              <a:t>Vessel accessibility</a:t>
            </a:r>
          </a:p>
          <a:p>
            <a:r>
              <a:rPr lang="en-CA" sz="1600" b="1" dirty="0"/>
              <a:t>Water depth</a:t>
            </a:r>
          </a:p>
          <a:p>
            <a:pPr lvl="1"/>
            <a:r>
              <a:rPr lang="en-CA" sz="1600" b="1" dirty="0"/>
              <a:t>mechanical or hydraulic dredge</a:t>
            </a:r>
          </a:p>
          <a:p>
            <a:r>
              <a:rPr lang="en-CA" sz="1600" b="1" dirty="0"/>
              <a:t>Material types and processing</a:t>
            </a:r>
          </a:p>
          <a:p>
            <a:pPr lvl="1"/>
            <a:r>
              <a:rPr lang="en-CA" sz="1600" b="1" dirty="0"/>
              <a:t>mechanical or hydraulic dredge</a:t>
            </a:r>
          </a:p>
          <a:p>
            <a:r>
              <a:rPr lang="en-CA" sz="1600" b="1" i="1" dirty="0"/>
              <a:t>Potential damage to structure (surgical dredging)</a:t>
            </a:r>
          </a:p>
          <a:p>
            <a:r>
              <a:rPr lang="en-CA" sz="1600" b="1" dirty="0"/>
              <a:t>Transport and final disposition</a:t>
            </a:r>
          </a:p>
          <a:p>
            <a:pPr lvl="1"/>
            <a:r>
              <a:rPr lang="en-CA" sz="1600" b="1" dirty="0"/>
              <a:t>Potential economic value of material (cost offset)</a:t>
            </a:r>
          </a:p>
        </p:txBody>
      </p:sp>
      <p:sp>
        <p:nvSpPr>
          <p:cNvPr id="4" name="Footer Placeholder 3">
            <a:extLst>
              <a:ext uri="{FF2B5EF4-FFF2-40B4-BE49-F238E27FC236}">
                <a16:creationId xmlns:a16="http://schemas.microsoft.com/office/drawing/2014/main" id="{382CCFA5-4357-92B4-A028-3B48B35402BE}"/>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7DCFF98B-A2CF-99D2-907A-D61C887DEE25}"/>
              </a:ext>
            </a:extLst>
          </p:cNvPr>
          <p:cNvSpPr>
            <a:spLocks noGrp="1"/>
          </p:cNvSpPr>
          <p:nvPr>
            <p:ph type="subTitle" sz="quarter" idx="13"/>
          </p:nvPr>
        </p:nvSpPr>
        <p:spPr/>
        <p:txBody>
          <a:bodyPr>
            <a:normAutofit fontScale="92500" lnSpcReduction="20000"/>
          </a:bodyPr>
          <a:lstStyle/>
          <a:p>
            <a:r>
              <a:rPr lang="en-US" sz="1600" b="1" dirty="0"/>
              <a:t>WEDA’s Technical Report: “Reservoir Dredging: A Practical Overview”; WEDA, 2021</a:t>
            </a:r>
            <a:endParaRPr lang="en-CA" sz="1600" b="1" dirty="0"/>
          </a:p>
        </p:txBody>
      </p:sp>
      <p:pic>
        <p:nvPicPr>
          <p:cNvPr id="8" name="Picture 7">
            <a:extLst>
              <a:ext uri="{FF2B5EF4-FFF2-40B4-BE49-F238E27FC236}">
                <a16:creationId xmlns:a16="http://schemas.microsoft.com/office/drawing/2014/main" id="{AB4F56A4-4264-E25F-E512-26185B916E80}"/>
              </a:ext>
            </a:extLst>
          </p:cNvPr>
          <p:cNvPicPr>
            <a:picLocks noChangeAspect="1"/>
          </p:cNvPicPr>
          <p:nvPr/>
        </p:nvPicPr>
        <p:blipFill>
          <a:blip r:embed="rId2"/>
          <a:stretch>
            <a:fillRect/>
          </a:stretch>
        </p:blipFill>
        <p:spPr>
          <a:xfrm>
            <a:off x="5465136" y="822855"/>
            <a:ext cx="3220880" cy="4138986"/>
          </a:xfrm>
          <a:prstGeom prst="rect">
            <a:avLst/>
          </a:prstGeom>
        </p:spPr>
      </p:pic>
    </p:spTree>
    <p:extLst>
      <p:ext uri="{BB962C8B-B14F-4D97-AF65-F5344CB8AC3E}">
        <p14:creationId xmlns:p14="http://schemas.microsoft.com/office/powerpoint/2010/main" val="207216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C587-1FB3-3B16-A37A-187DCF04D261}"/>
              </a:ext>
            </a:extLst>
          </p:cNvPr>
          <p:cNvSpPr>
            <a:spLocks noGrp="1"/>
          </p:cNvSpPr>
          <p:nvPr>
            <p:ph type="title"/>
          </p:nvPr>
        </p:nvSpPr>
        <p:spPr/>
        <p:txBody>
          <a:bodyPr>
            <a:normAutofit/>
          </a:bodyPr>
          <a:lstStyle/>
          <a:p>
            <a:r>
              <a:rPr lang="en-US" dirty="0"/>
              <a:t>Factors Affecting Acoustic Instruments – A Review</a:t>
            </a:r>
            <a:endParaRPr lang="en-CA" dirty="0"/>
          </a:p>
        </p:txBody>
      </p:sp>
      <p:sp>
        <p:nvSpPr>
          <p:cNvPr id="3" name="Content Placeholder 2">
            <a:extLst>
              <a:ext uri="{FF2B5EF4-FFF2-40B4-BE49-F238E27FC236}">
                <a16:creationId xmlns:a16="http://schemas.microsoft.com/office/drawing/2014/main" id="{002F3E61-8F79-D7B2-AF16-CE2ED356B384}"/>
              </a:ext>
            </a:extLst>
          </p:cNvPr>
          <p:cNvSpPr>
            <a:spLocks noGrp="1"/>
          </p:cNvSpPr>
          <p:nvPr>
            <p:ph idx="1"/>
          </p:nvPr>
        </p:nvSpPr>
        <p:spPr>
          <a:xfrm>
            <a:off x="338020" y="1260001"/>
            <a:ext cx="7246537" cy="2926057"/>
          </a:xfrm>
        </p:spPr>
        <p:txBody>
          <a:bodyPr>
            <a:normAutofit/>
          </a:bodyPr>
          <a:lstStyle/>
          <a:p>
            <a:pPr marL="0" indent="0">
              <a:buNone/>
            </a:pPr>
            <a:r>
              <a:rPr lang="en-US" sz="1600" b="1" dirty="0"/>
              <a:t>Frequency / Range / Turbidity</a:t>
            </a:r>
          </a:p>
          <a:p>
            <a:r>
              <a:rPr lang="en-US" sz="1600" b="1" dirty="0"/>
              <a:t>Low frequency = long range, low resolution,</a:t>
            </a:r>
            <a:br>
              <a:rPr lang="en-US" sz="1600" b="1" dirty="0"/>
            </a:br>
            <a:r>
              <a:rPr lang="en-US" sz="1600" b="1" dirty="0"/>
              <a:t>good penetration</a:t>
            </a:r>
          </a:p>
          <a:p>
            <a:r>
              <a:rPr lang="en-US" sz="1600" b="1" dirty="0"/>
              <a:t>High frequency = short range, high resolution,</a:t>
            </a:r>
            <a:br>
              <a:rPr lang="en-US" sz="1600" b="1" dirty="0"/>
            </a:br>
            <a:r>
              <a:rPr lang="en-US" sz="1600" b="1" dirty="0"/>
              <a:t>signal attenuation</a:t>
            </a:r>
          </a:p>
          <a:p>
            <a:pPr marL="0" indent="0">
              <a:buNone/>
            </a:pPr>
            <a:r>
              <a:rPr lang="en-US" sz="1600" b="1" dirty="0"/>
              <a:t>Temperature Differential in Water Column</a:t>
            </a:r>
          </a:p>
          <a:p>
            <a:r>
              <a:rPr lang="en-US" sz="1600" b="1" dirty="0"/>
              <a:t>High T distorts signal path</a:t>
            </a:r>
          </a:p>
          <a:p>
            <a:pPr marL="0" indent="0">
              <a:buNone/>
            </a:pPr>
            <a:r>
              <a:rPr lang="en-US" sz="1600" b="1" dirty="0"/>
              <a:t>Salinity (seawater incursion near coasts?)</a:t>
            </a:r>
          </a:p>
          <a:p>
            <a:pPr marL="0" indent="0">
              <a:buNone/>
            </a:pPr>
            <a:r>
              <a:rPr lang="en-US" sz="1600" b="1" dirty="0"/>
              <a:t>Beam Width ~ Cost</a:t>
            </a:r>
            <a:endParaRPr lang="en-CA" sz="1600" b="1" dirty="0"/>
          </a:p>
        </p:txBody>
      </p:sp>
      <p:sp>
        <p:nvSpPr>
          <p:cNvPr id="4" name="Footer Placeholder 3">
            <a:extLst>
              <a:ext uri="{FF2B5EF4-FFF2-40B4-BE49-F238E27FC236}">
                <a16:creationId xmlns:a16="http://schemas.microsoft.com/office/drawing/2014/main" id="{24E7A693-EF90-D74C-AD73-802697CF0D60}"/>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F13590D0-7F90-ABCD-8E70-2AB686268FAD}"/>
              </a:ext>
            </a:extLst>
          </p:cNvPr>
          <p:cNvSpPr>
            <a:spLocks noGrp="1"/>
          </p:cNvSpPr>
          <p:nvPr>
            <p:ph type="subTitle" sz="quarter" idx="13"/>
          </p:nvPr>
        </p:nvSpPr>
        <p:spPr/>
        <p:txBody>
          <a:bodyPr>
            <a:normAutofit lnSpcReduction="10000"/>
          </a:bodyPr>
          <a:lstStyle/>
          <a:p>
            <a:endParaRPr lang="en-CA"/>
          </a:p>
        </p:txBody>
      </p:sp>
      <p:pic>
        <p:nvPicPr>
          <p:cNvPr id="6" name="Picture 5">
            <a:extLst>
              <a:ext uri="{FF2B5EF4-FFF2-40B4-BE49-F238E27FC236}">
                <a16:creationId xmlns:a16="http://schemas.microsoft.com/office/drawing/2014/main" id="{5636D0B6-3B21-AB32-8464-C321D73557FD}"/>
              </a:ext>
            </a:extLst>
          </p:cNvPr>
          <p:cNvPicPr>
            <a:picLocks noChangeAspect="1"/>
          </p:cNvPicPr>
          <p:nvPr/>
        </p:nvPicPr>
        <p:blipFill>
          <a:blip r:embed="rId3"/>
          <a:stretch>
            <a:fillRect/>
          </a:stretch>
        </p:blipFill>
        <p:spPr>
          <a:xfrm>
            <a:off x="4380614" y="1328975"/>
            <a:ext cx="4116572" cy="3087429"/>
          </a:xfrm>
          <a:prstGeom prst="rect">
            <a:avLst/>
          </a:prstGeom>
        </p:spPr>
      </p:pic>
      <p:sp>
        <p:nvSpPr>
          <p:cNvPr id="7" name="Oval 6">
            <a:extLst>
              <a:ext uri="{FF2B5EF4-FFF2-40B4-BE49-F238E27FC236}">
                <a16:creationId xmlns:a16="http://schemas.microsoft.com/office/drawing/2014/main" id="{19D0EB84-0777-E6DC-BA1F-1D1B1E1111EF}"/>
              </a:ext>
            </a:extLst>
          </p:cNvPr>
          <p:cNvSpPr/>
          <p:nvPr/>
        </p:nvSpPr>
        <p:spPr>
          <a:xfrm>
            <a:off x="6955018" y="2516373"/>
            <a:ext cx="1259078" cy="836428"/>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64435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71B8-9A16-A6B0-7295-79D235F7C164}"/>
              </a:ext>
            </a:extLst>
          </p:cNvPr>
          <p:cNvSpPr>
            <a:spLocks noGrp="1"/>
          </p:cNvSpPr>
          <p:nvPr>
            <p:ph type="title"/>
          </p:nvPr>
        </p:nvSpPr>
        <p:spPr/>
        <p:txBody>
          <a:bodyPr>
            <a:normAutofit/>
          </a:bodyPr>
          <a:lstStyle/>
          <a:p>
            <a:r>
              <a:rPr lang="en-US" dirty="0"/>
              <a:t>Real Time Dredge Monitoring Using Acoustics</a:t>
            </a:r>
            <a:endParaRPr lang="en-CA" dirty="0"/>
          </a:p>
        </p:txBody>
      </p:sp>
      <p:sp>
        <p:nvSpPr>
          <p:cNvPr id="3" name="Content Placeholder 2">
            <a:extLst>
              <a:ext uri="{FF2B5EF4-FFF2-40B4-BE49-F238E27FC236}">
                <a16:creationId xmlns:a16="http://schemas.microsoft.com/office/drawing/2014/main" id="{E32E5E3D-9296-3502-D4AB-004458927C2E}"/>
              </a:ext>
            </a:extLst>
          </p:cNvPr>
          <p:cNvSpPr>
            <a:spLocks noGrp="1"/>
          </p:cNvSpPr>
          <p:nvPr>
            <p:ph idx="1"/>
          </p:nvPr>
        </p:nvSpPr>
        <p:spPr/>
        <p:txBody>
          <a:bodyPr>
            <a:normAutofit fontScale="77500" lnSpcReduction="20000"/>
          </a:bodyPr>
          <a:lstStyle/>
          <a:p>
            <a:pPr marL="0" indent="0">
              <a:buNone/>
            </a:pPr>
            <a:r>
              <a:rPr lang="en-US" sz="1600" b="1" dirty="0"/>
              <a:t>When?</a:t>
            </a:r>
          </a:p>
          <a:p>
            <a:r>
              <a:rPr lang="en-US" sz="1600" b="1" dirty="0"/>
              <a:t>What is the trigger to dredge?</a:t>
            </a:r>
          </a:p>
          <a:p>
            <a:pPr marL="0" indent="0">
              <a:buNone/>
            </a:pPr>
            <a:r>
              <a:rPr lang="en-US" sz="1600" b="1" dirty="0"/>
              <a:t>What?</a:t>
            </a:r>
          </a:p>
          <a:p>
            <a:r>
              <a:rPr lang="en-US" sz="1600" b="1" dirty="0"/>
              <a:t>Periodic survey</a:t>
            </a:r>
          </a:p>
          <a:p>
            <a:r>
              <a:rPr lang="en-US" sz="1600" b="1" i="1" dirty="0"/>
              <a:t>Real time siltation monitoring</a:t>
            </a:r>
          </a:p>
          <a:p>
            <a:r>
              <a:rPr lang="en-US" sz="1600" b="1" i="1" dirty="0"/>
              <a:t>Real-time dredge monitoring</a:t>
            </a:r>
          </a:p>
          <a:p>
            <a:r>
              <a:rPr lang="en-US" sz="1600" b="1" dirty="0"/>
              <a:t>Post-dredge survey</a:t>
            </a:r>
          </a:p>
          <a:p>
            <a:pPr marL="0" indent="0">
              <a:buNone/>
            </a:pPr>
            <a:r>
              <a:rPr lang="en-US" sz="1600" b="1" dirty="0"/>
              <a:t>How?</a:t>
            </a:r>
          </a:p>
          <a:p>
            <a:r>
              <a:rPr lang="en-US" sz="1600" b="1" dirty="0"/>
              <a:t>Manned survey vessel</a:t>
            </a:r>
          </a:p>
          <a:p>
            <a:r>
              <a:rPr lang="en-US" sz="1600" b="1" dirty="0"/>
              <a:t>Unmanned survey vessel</a:t>
            </a:r>
          </a:p>
          <a:p>
            <a:r>
              <a:rPr lang="en-US" sz="1600" b="1" i="1" dirty="0"/>
              <a:t>On the dam structure</a:t>
            </a:r>
          </a:p>
          <a:p>
            <a:r>
              <a:rPr lang="en-US" sz="1600" b="1" i="1" dirty="0"/>
              <a:t>On the dredge itself</a:t>
            </a:r>
          </a:p>
          <a:p>
            <a:pPr marL="0" indent="0">
              <a:buNone/>
            </a:pPr>
            <a:r>
              <a:rPr lang="en-US" sz="1600" b="1" dirty="0"/>
              <a:t>What technology?</a:t>
            </a:r>
          </a:p>
          <a:p>
            <a:r>
              <a:rPr lang="en-US" sz="1600" b="1" dirty="0"/>
              <a:t>Single beam echosounder</a:t>
            </a:r>
          </a:p>
          <a:p>
            <a:r>
              <a:rPr lang="en-US" sz="1600" b="1" dirty="0"/>
              <a:t>Multibeam echosounder </a:t>
            </a:r>
          </a:p>
          <a:p>
            <a:r>
              <a:rPr lang="en-US" sz="1600" b="1" dirty="0"/>
              <a:t>Fixed, dual axis sonar</a:t>
            </a:r>
            <a:endParaRPr lang="en-CA" sz="1600" b="1" dirty="0"/>
          </a:p>
        </p:txBody>
      </p:sp>
      <p:sp>
        <p:nvSpPr>
          <p:cNvPr id="4" name="Footer Placeholder 3">
            <a:extLst>
              <a:ext uri="{FF2B5EF4-FFF2-40B4-BE49-F238E27FC236}">
                <a16:creationId xmlns:a16="http://schemas.microsoft.com/office/drawing/2014/main" id="{46BFFDF6-5747-83C2-480D-30A33381ADB1}"/>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237FD274-3364-AA1E-2CBC-46767ADFAC9A}"/>
              </a:ext>
            </a:extLst>
          </p:cNvPr>
          <p:cNvSpPr>
            <a:spLocks noGrp="1"/>
          </p:cNvSpPr>
          <p:nvPr>
            <p:ph type="subTitle" sz="quarter" idx="13"/>
          </p:nvPr>
        </p:nvSpPr>
        <p:spPr/>
        <p:txBody>
          <a:bodyPr>
            <a:normAutofit fontScale="92500" lnSpcReduction="20000"/>
          </a:bodyPr>
          <a:lstStyle/>
          <a:p>
            <a:r>
              <a:rPr lang="en-US" sz="1600" b="1" dirty="0"/>
              <a:t>6.1 Anticipated Key Areas for Innovation Focus</a:t>
            </a:r>
            <a:endParaRPr lang="en-CA" sz="1600" b="1" dirty="0"/>
          </a:p>
        </p:txBody>
      </p:sp>
      <p:pic>
        <p:nvPicPr>
          <p:cNvPr id="6" name="Grafik 10" descr="Ein Bild, das Text enthält.&#10;&#10;Automatisch generierte Beschreibung">
            <a:extLst>
              <a:ext uri="{FF2B5EF4-FFF2-40B4-BE49-F238E27FC236}">
                <a16:creationId xmlns:a16="http://schemas.microsoft.com/office/drawing/2014/main" id="{BA8839E4-2381-E0E2-51F5-3CB4076B51C7}"/>
              </a:ext>
            </a:extLst>
          </p:cNvPr>
          <p:cNvPicPr>
            <a:picLocks noChangeAspect="1"/>
          </p:cNvPicPr>
          <p:nvPr/>
        </p:nvPicPr>
        <p:blipFill rotWithShape="1">
          <a:blip r:embed="rId3"/>
          <a:srcRect l="2223" r="1129"/>
          <a:stretch/>
        </p:blipFill>
        <p:spPr>
          <a:xfrm>
            <a:off x="3762591" y="1193323"/>
            <a:ext cx="5043389" cy="1587707"/>
          </a:xfrm>
          <a:prstGeom prst="rect">
            <a:avLst/>
          </a:prstGeom>
        </p:spPr>
      </p:pic>
      <p:pic>
        <p:nvPicPr>
          <p:cNvPr id="7" name="Grafik 15">
            <a:extLst>
              <a:ext uri="{FF2B5EF4-FFF2-40B4-BE49-F238E27FC236}">
                <a16:creationId xmlns:a16="http://schemas.microsoft.com/office/drawing/2014/main" id="{51B19379-1854-7190-5A4F-C6F5AADA76BC}"/>
              </a:ext>
            </a:extLst>
          </p:cNvPr>
          <p:cNvPicPr>
            <a:picLocks noChangeAspect="1"/>
          </p:cNvPicPr>
          <p:nvPr/>
        </p:nvPicPr>
        <p:blipFill rotWithShape="1">
          <a:blip r:embed="rId4"/>
          <a:srcRect l="2223" r="1532"/>
          <a:stretch/>
        </p:blipFill>
        <p:spPr>
          <a:xfrm>
            <a:off x="3642626" y="2847708"/>
            <a:ext cx="5043389" cy="1615206"/>
          </a:xfrm>
          <a:prstGeom prst="rect">
            <a:avLst/>
          </a:prstGeom>
        </p:spPr>
      </p:pic>
    </p:spTree>
    <p:extLst>
      <p:ext uri="{BB962C8B-B14F-4D97-AF65-F5344CB8AC3E}">
        <p14:creationId xmlns:p14="http://schemas.microsoft.com/office/powerpoint/2010/main" val="3180317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538" y="390221"/>
            <a:ext cx="7635923" cy="403957"/>
          </a:xfrm>
        </p:spPr>
        <p:txBody>
          <a:bodyPr/>
          <a:lstStyle/>
          <a:p>
            <a:r>
              <a:rPr lang="en-CA" sz="2250" b="1" dirty="0">
                <a:solidFill>
                  <a:schemeClr val="accent1"/>
                </a:solidFill>
              </a:rPr>
              <a:t>Shallow Survey USV/ASVs</a:t>
            </a:r>
          </a:p>
        </p:txBody>
      </p:sp>
      <p:sp>
        <p:nvSpPr>
          <p:cNvPr id="4" name="Text Placeholder 3"/>
          <p:cNvSpPr>
            <a:spLocks noGrp="1"/>
          </p:cNvSpPr>
          <p:nvPr>
            <p:ph type="body" sz="quarter" idx="22"/>
          </p:nvPr>
        </p:nvSpPr>
        <p:spPr/>
        <p:txBody>
          <a:bodyPr/>
          <a:lstStyle/>
          <a:p>
            <a:endParaRPr lang="en-CA"/>
          </a:p>
        </p:txBody>
      </p:sp>
      <p:sp>
        <p:nvSpPr>
          <p:cNvPr id="5" name="Date Placeholder 4"/>
          <p:cNvSpPr>
            <a:spLocks noGrp="1"/>
          </p:cNvSpPr>
          <p:nvPr>
            <p:ph type="dt" sz="half" idx="2"/>
          </p:nvPr>
        </p:nvSpPr>
        <p:spPr/>
        <p:txBody>
          <a:bodyPr/>
          <a:lstStyle/>
          <a:p>
            <a:pPr defTabSz="171450">
              <a:defRPr/>
            </a:pPr>
            <a:fld id="{D2F79544-BEF1-469F-AB70-4846C59B77D6}" type="datetime1">
              <a:rPr lang="en-GB">
                <a:solidFill>
                  <a:prstClr val="black">
                    <a:tint val="75000"/>
                  </a:prstClr>
                </a:solidFill>
                <a:latin typeface="Calibri Light"/>
              </a:rPr>
              <a:pPr defTabSz="171450">
                <a:defRPr/>
              </a:pPr>
              <a:t>27/10/2023</a:t>
            </a:fld>
            <a:endParaRPr lang="en-GB" dirty="0">
              <a:solidFill>
                <a:prstClr val="black">
                  <a:tint val="75000"/>
                </a:prstClr>
              </a:solidFill>
              <a:latin typeface="Calibri Light"/>
            </a:endParaRPr>
          </a:p>
        </p:txBody>
      </p:sp>
      <p:sp>
        <p:nvSpPr>
          <p:cNvPr id="6" name="Slide Number Placeholder 5"/>
          <p:cNvSpPr>
            <a:spLocks noGrp="1"/>
          </p:cNvSpPr>
          <p:nvPr>
            <p:ph type="sldNum" sz="quarter" idx="4"/>
          </p:nvPr>
        </p:nvSpPr>
        <p:spPr/>
        <p:txBody>
          <a:bodyPr/>
          <a:lstStyle/>
          <a:p>
            <a:pPr defTabSz="171450">
              <a:defRPr/>
            </a:pPr>
            <a:fld id="{069ABA7E-30AB-4E58-ADE7-CE0E601E8611}" type="slidenum">
              <a:rPr lang="en-GB">
                <a:solidFill>
                  <a:prstClr val="black">
                    <a:tint val="75000"/>
                  </a:prstClr>
                </a:solidFill>
                <a:latin typeface="Calibri Light"/>
              </a:rPr>
              <a:pPr defTabSz="171450">
                <a:defRPr/>
              </a:pPr>
              <a:t>8</a:t>
            </a:fld>
            <a:endParaRPr lang="en-GB" dirty="0">
              <a:solidFill>
                <a:prstClr val="black">
                  <a:tint val="75000"/>
                </a:prstClr>
              </a:solidFill>
              <a:latin typeface="Calibri Light"/>
            </a:endParaRPr>
          </a:p>
        </p:txBody>
      </p:sp>
      <p:pic>
        <p:nvPicPr>
          <p:cNvPr id="7" name="yui_3_17_2_1_1498926409172_1563" descr="WAM-V unmanned surface vehicle"/>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3069" y="1153392"/>
            <a:ext cx="3430088" cy="2059739"/>
          </a:xfrm>
          <a:prstGeom prst="rect">
            <a:avLst/>
          </a:prstGeom>
          <a:noFill/>
          <a:ln>
            <a:noFill/>
          </a:ln>
        </p:spPr>
      </p:pic>
      <p:pic>
        <p:nvPicPr>
          <p:cNvPr id="8" name="Picture 7" descr="C:\Users\AziahN\Pictures\GARC\IMG_0933.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01341" y="1426772"/>
            <a:ext cx="2059738" cy="1512977"/>
          </a:xfrm>
          <a:prstGeom prst="rect">
            <a:avLst/>
          </a:prstGeom>
          <a:noFill/>
          <a:ln>
            <a:noFill/>
          </a:ln>
        </p:spPr>
      </p:pic>
      <p:pic>
        <p:nvPicPr>
          <p:cNvPr id="9" name="Picture 4" descr="C:\Users\AziahN\Documents\M3\GARC\IMG_09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819" y="3249166"/>
            <a:ext cx="1172008" cy="1562677"/>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69" y="3313959"/>
            <a:ext cx="1741137" cy="1445078"/>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9263" y="1055254"/>
            <a:ext cx="2232029" cy="219391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3051" y="3249166"/>
            <a:ext cx="2478242" cy="1611957"/>
          </a:xfrm>
          <a:prstGeom prst="rect">
            <a:avLst/>
          </a:prstGeom>
        </p:spPr>
      </p:pic>
      <p:pic>
        <p:nvPicPr>
          <p:cNvPr id="14" name="图片 4">
            <a:extLst>
              <a:ext uri="{FF2B5EF4-FFF2-40B4-BE49-F238E27FC236}">
                <a16:creationId xmlns:a16="http://schemas.microsoft.com/office/drawing/2014/main" id="{A37F59DD-F02F-EA47-9B79-85961C8E516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29744" y="3360158"/>
            <a:ext cx="1403061" cy="1168980"/>
          </a:xfrm>
          <a:prstGeom prst="rect">
            <a:avLst/>
          </a:prstGeom>
        </p:spPr>
      </p:pic>
    </p:spTree>
    <p:extLst>
      <p:ext uri="{BB962C8B-B14F-4D97-AF65-F5344CB8AC3E}">
        <p14:creationId xmlns:p14="http://schemas.microsoft.com/office/powerpoint/2010/main" val="323901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D5B7-83CB-BF88-758C-60DE0B155AD1}"/>
              </a:ext>
            </a:extLst>
          </p:cNvPr>
          <p:cNvSpPr>
            <a:spLocks noGrp="1"/>
          </p:cNvSpPr>
          <p:nvPr>
            <p:ph type="title"/>
          </p:nvPr>
        </p:nvSpPr>
        <p:spPr/>
        <p:txBody>
          <a:bodyPr/>
          <a:lstStyle/>
          <a:p>
            <a:r>
              <a:rPr lang="en-US" dirty="0"/>
              <a:t>Dual Axis Sonar – Fixed, Continuous Operation</a:t>
            </a:r>
            <a:endParaRPr lang="en-CA" dirty="0"/>
          </a:p>
        </p:txBody>
      </p:sp>
      <p:sp>
        <p:nvSpPr>
          <p:cNvPr id="4" name="Footer Placeholder 3">
            <a:extLst>
              <a:ext uri="{FF2B5EF4-FFF2-40B4-BE49-F238E27FC236}">
                <a16:creationId xmlns:a16="http://schemas.microsoft.com/office/drawing/2014/main" id="{E69DE3BD-0354-D31E-811B-F4F4290097F0}"/>
              </a:ext>
            </a:extLst>
          </p:cNvPr>
          <p:cNvSpPr>
            <a:spLocks noGrp="1"/>
          </p:cNvSpPr>
          <p:nvPr>
            <p:ph type="ftr" sz="quarter" idx="11"/>
          </p:nvPr>
        </p:nvSpPr>
        <p:spPr/>
        <p:txBody>
          <a:bodyPr/>
          <a:lstStyle/>
          <a:p>
            <a:r>
              <a:rPr lang="en-US"/>
              <a:t>See Statement of Proprietary information</a:t>
            </a:r>
            <a:endParaRPr lang="nb-NO"/>
          </a:p>
        </p:txBody>
      </p:sp>
      <p:sp>
        <p:nvSpPr>
          <p:cNvPr id="5" name="Subtitle 4">
            <a:extLst>
              <a:ext uri="{FF2B5EF4-FFF2-40B4-BE49-F238E27FC236}">
                <a16:creationId xmlns:a16="http://schemas.microsoft.com/office/drawing/2014/main" id="{1ED2905B-3EE3-802A-90B2-C577E7A824D4}"/>
              </a:ext>
            </a:extLst>
          </p:cNvPr>
          <p:cNvSpPr>
            <a:spLocks noGrp="1"/>
          </p:cNvSpPr>
          <p:nvPr>
            <p:ph type="subTitle" sz="quarter" idx="13"/>
          </p:nvPr>
        </p:nvSpPr>
        <p:spPr/>
        <p:txBody>
          <a:bodyPr>
            <a:normAutofit lnSpcReduction="10000"/>
          </a:bodyPr>
          <a:lstStyle/>
          <a:p>
            <a:endParaRPr lang="en-CA"/>
          </a:p>
        </p:txBody>
      </p:sp>
      <p:pic>
        <p:nvPicPr>
          <p:cNvPr id="7" name="Picture 6">
            <a:extLst>
              <a:ext uri="{FF2B5EF4-FFF2-40B4-BE49-F238E27FC236}">
                <a16:creationId xmlns:a16="http://schemas.microsoft.com/office/drawing/2014/main" id="{FFB067FD-4493-CEF6-8D9E-5993F90ACBFF}"/>
              </a:ext>
            </a:extLst>
          </p:cNvPr>
          <p:cNvPicPr>
            <a:picLocks noChangeAspect="1"/>
          </p:cNvPicPr>
          <p:nvPr/>
        </p:nvPicPr>
        <p:blipFill>
          <a:blip r:embed="rId3"/>
          <a:stretch>
            <a:fillRect/>
          </a:stretch>
        </p:blipFill>
        <p:spPr>
          <a:xfrm>
            <a:off x="453656" y="1150712"/>
            <a:ext cx="7435702" cy="3575837"/>
          </a:xfrm>
          <a:prstGeom prst="rect">
            <a:avLst/>
          </a:prstGeom>
        </p:spPr>
      </p:pic>
    </p:spTree>
    <p:extLst>
      <p:ext uri="{BB962C8B-B14F-4D97-AF65-F5344CB8AC3E}">
        <p14:creationId xmlns:p14="http://schemas.microsoft.com/office/powerpoint/2010/main" val="269519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KOG Colours">
      <a:dk1>
        <a:srgbClr val="000000"/>
      </a:dk1>
      <a:lt1>
        <a:srgbClr val="FFFFFF"/>
      </a:lt1>
      <a:dk2>
        <a:srgbClr val="001638"/>
      </a:dk2>
      <a:lt2>
        <a:srgbClr val="E7E6E6"/>
      </a:lt2>
      <a:accent1>
        <a:srgbClr val="2463C2"/>
      </a:accent1>
      <a:accent2>
        <a:srgbClr val="09BCAD"/>
      </a:accent2>
      <a:accent3>
        <a:srgbClr val="0A9754"/>
      </a:accent3>
      <a:accent4>
        <a:srgbClr val="AA906E"/>
      </a:accent4>
      <a:accent5>
        <a:srgbClr val="FFF571"/>
      </a:accent5>
      <a:accent6>
        <a:srgbClr val="D71D15"/>
      </a:accent6>
      <a:hlink>
        <a:srgbClr val="000000"/>
      </a:hlink>
      <a:folHlink>
        <a:srgbClr val="000000"/>
      </a:folHlink>
    </a:clrScheme>
    <a:fontScheme name="Egendefinert 67">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470B16"/>
    </a:custClr>
    <a:custClr name="Custom Color 2">
      <a:srgbClr val="870C21"/>
    </a:custClr>
    <a:custClr name="Custom Color 3">
      <a:srgbClr val="D71D15"/>
    </a:custClr>
    <a:custClr name="Custom Color 4">
      <a:srgbClr val="EF91A1"/>
    </a:custClr>
    <a:custClr name="Custom Color 5">
      <a:srgbClr val="FAE6E9"/>
    </a:custClr>
    <a:custClr name="Custom Color 6">
      <a:srgbClr val="E77601"/>
    </a:custClr>
    <a:custClr name="Custom Color 7">
      <a:srgbClr val="FABB3E"/>
    </a:custClr>
    <a:custClr name="Custom Color 8">
      <a:srgbClr val="F9DD4A"/>
    </a:custClr>
    <a:custClr name="Custom Color 9">
      <a:srgbClr val="FFF572"/>
    </a:custClr>
    <a:custClr name="Custom Color 10">
      <a:srgbClr val="FFFFDF"/>
    </a:custClr>
    <a:custClr name="Custom Color 11">
      <a:srgbClr val="374E2D"/>
    </a:custClr>
    <a:custClr name="Custom Color 12">
      <a:srgbClr val="5B834D"/>
    </a:custClr>
    <a:custClr name="Custom Color 13">
      <a:srgbClr val="6EA25D"/>
    </a:custClr>
    <a:custClr name="Custom Color 14">
      <a:srgbClr val="ADD8A0"/>
    </a:custClr>
    <a:custClr name="Custom Color 15">
      <a:srgbClr val="D8FACF"/>
    </a:custClr>
    <a:custClr name="Custom Color 16">
      <a:srgbClr val="223F2E"/>
    </a:custClr>
    <a:custClr name="Custom Color 17">
      <a:srgbClr val="0A9754"/>
    </a:custClr>
    <a:custClr name="Custom Color 18">
      <a:srgbClr val="15C470"/>
    </a:custClr>
    <a:custClr name="Custom Color 19">
      <a:srgbClr val="49E092"/>
    </a:custClr>
    <a:custClr name="Custom Color 20">
      <a:srgbClr val="CBFAD5"/>
    </a:custClr>
    <a:custClr name="Custom Color 21">
      <a:srgbClr val="014A42"/>
    </a:custClr>
    <a:custClr name="Custom Color 22">
      <a:srgbClr val="08A698"/>
    </a:custClr>
    <a:custClr name="Custom Color 23">
      <a:srgbClr val="09BCAD"/>
    </a:custClr>
    <a:custClr name="Custom Color 24">
      <a:srgbClr val="5DE1D9"/>
    </a:custClr>
    <a:custClr name="Custom Color 25">
      <a:srgbClr val="BCFFF3"/>
    </a:custClr>
    <a:custClr name="Custom Color 26">
      <a:srgbClr val="001639"/>
    </a:custClr>
    <a:custClr name="Custom Color 27">
      <a:srgbClr val="174283"/>
    </a:custClr>
    <a:custClr name="Custom Color 28">
      <a:srgbClr val="2463C2"/>
    </a:custClr>
    <a:custClr name="Custom Color 29">
      <a:srgbClr val="629EF9"/>
    </a:custClr>
    <a:custClr name="Custom Color 30">
      <a:srgbClr val="DAF2FF"/>
    </a:custClr>
    <a:custClr name="Custom Color 31">
      <a:srgbClr val="5A3D18"/>
    </a:custClr>
    <a:custClr name="Custom Color 32">
      <a:srgbClr val="84643C"/>
    </a:custClr>
    <a:custClr name="Custom Color 33">
      <a:srgbClr val="AA906E"/>
    </a:custClr>
    <a:custClr name="Custom Color 34">
      <a:srgbClr val="DACAB4"/>
    </a:custClr>
    <a:custClr name="Custom Color 35">
      <a:srgbClr val="F8F2EB"/>
    </a:custClr>
    <a:custClr name="Custom Color 36">
      <a:srgbClr val="393B3F"/>
    </a:custClr>
    <a:custClr name="Custom Color 37">
      <a:srgbClr val="64686D"/>
    </a:custClr>
    <a:custClr name="Custom Color 38">
      <a:srgbClr val="868C93"/>
    </a:custClr>
    <a:custClr name="Custom Color 39">
      <a:srgbClr val="B3B7BC"/>
    </a:custClr>
    <a:custClr name="Custom Color 40">
      <a:srgbClr val="EBEBEB"/>
    </a:custClr>
  </a:custClrLst>
  <a:extLst>
    <a:ext uri="{05A4C25C-085E-4340-85A3-A5531E510DB2}">
      <thm15:themeFamily xmlns:thm15="http://schemas.microsoft.com/office/thememl/2012/main" name="KOG_PPT" id="{41C5B982-5945-42E2-BD47-1CB669BA0338}" vid="{F77DF196-2D64-4CBA-AE32-7F447EFCF8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tema">
  <a:themeElements>
    <a:clrScheme name="Kongsberg">
      <a:dk1>
        <a:sysClr val="windowText" lastClr="000000"/>
      </a:dk1>
      <a:lt1>
        <a:sysClr val="window" lastClr="FFFFFF"/>
      </a:lt1>
      <a:dk2>
        <a:srgbClr val="081839"/>
      </a:dk2>
      <a:lt2>
        <a:srgbClr val="E7E6E6"/>
      </a:lt2>
      <a:accent1>
        <a:srgbClr val="001639"/>
      </a:accent1>
      <a:accent2>
        <a:srgbClr val="50BFD1"/>
      </a:accent2>
      <a:accent3>
        <a:srgbClr val="A6845C"/>
      </a:accent3>
      <a:accent4>
        <a:srgbClr val="C8B59C"/>
      </a:accent4>
      <a:accent5>
        <a:srgbClr val="D7153A"/>
      </a:accent5>
      <a:accent6>
        <a:srgbClr val="F9F26D"/>
      </a:accent6>
      <a:hlink>
        <a:srgbClr val="0563C1"/>
      </a:hlink>
      <a:folHlink>
        <a:srgbClr val="954F72"/>
      </a:folHlink>
    </a:clrScheme>
    <a:fontScheme name="Kongsberg">
      <a:majorFont>
        <a:latin typeface="Calibri Light"/>
        <a:ea typeface=""/>
        <a:cs typeface=""/>
      </a:majorFont>
      <a:minorFont>
        <a:latin typeface="Calibri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24398C2-C7E9-4764-90C8-28CF92725E5C}" vid="{93D75785-A5CE-4925-BDF0-983E7745B92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82FC97A4EB864EBF6B6ADD443A67CC" ma:contentTypeVersion="16" ma:contentTypeDescription="Create a new document." ma:contentTypeScope="" ma:versionID="708d7fa6c2ecc464925f2b7a498ad758">
  <xsd:schema xmlns:xsd="http://www.w3.org/2001/XMLSchema" xmlns:xs="http://www.w3.org/2001/XMLSchema" xmlns:p="http://schemas.microsoft.com/office/2006/metadata/properties" xmlns:ns2="3b00a67f-9791-437e-b702-303a706ea042" xmlns:ns3="7dc3d6ed-56f1-49b6-b310-0ff680cfe62a" targetNamespace="http://schemas.microsoft.com/office/2006/metadata/properties" ma:root="true" ma:fieldsID="5de9aa2e14c38ecc95c2c62160be349b" ns2:_="" ns3:_="">
    <xsd:import namespace="3b00a67f-9791-437e-b702-303a706ea042"/>
    <xsd:import namespace="7dc3d6ed-56f1-49b6-b310-0ff680cfe6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8a55df-a9cd-4882-8adc-9ae50d80558a"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c3d6ed-56f1-49b6-b310-0ff680cfe62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9d73458-8fb0-4777-9551-357d96ad6676}" ma:internalName="TaxCatchAll" ma:showField="CatchAllData" ma:web="7dc3d6ed-56f1-49b6-b310-0ff680cfe6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b00a67f-9791-437e-b702-303a706ea042">
      <Terms xmlns="http://schemas.microsoft.com/office/infopath/2007/PartnerControls"/>
    </lcf76f155ced4ddcb4097134ff3c332f>
    <TaxCatchAll xmlns="7dc3d6ed-56f1-49b6-b310-0ff680cfe62a" xsi:nil="true"/>
  </documentManagement>
</p:properties>
</file>

<file path=customXml/itemProps1.xml><?xml version="1.0" encoding="utf-8"?>
<ds:datastoreItem xmlns:ds="http://schemas.openxmlformats.org/officeDocument/2006/customXml" ds:itemID="{8E75B825-2D70-4D5E-8D97-1CF8AE653C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7dc3d6ed-56f1-49b6-b310-0ff680cfe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0183B2-BEAC-44D6-99C6-BA876A145E33}">
  <ds:schemaRefs>
    <ds:schemaRef ds:uri="http://schemas.microsoft.com/sharepoint/v3/contenttype/forms"/>
  </ds:schemaRefs>
</ds:datastoreItem>
</file>

<file path=customXml/itemProps3.xml><?xml version="1.0" encoding="utf-8"?>
<ds:datastoreItem xmlns:ds="http://schemas.openxmlformats.org/officeDocument/2006/customXml" ds:itemID="{272A76B6-A72B-4DA5-BEFF-E1CE393BDF4E}">
  <ds:schemaRefs>
    <ds:schemaRef ds:uri="http://schemas.microsoft.com/office/infopath/2007/PartnerControls"/>
    <ds:schemaRef ds:uri="http://purl.org/dc/terms/"/>
    <ds:schemaRef ds:uri="7dc3d6ed-56f1-49b6-b310-0ff680cfe62a"/>
    <ds:schemaRef ds:uri="http://schemas.microsoft.com/office/2006/metadata/properties"/>
    <ds:schemaRef ds:uri="http://schemas.microsoft.com/office/2006/documentManagement/types"/>
    <ds:schemaRef ds:uri="3b00a67f-9791-437e-b702-303a706ea042"/>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KONGSBERG</Template>
  <TotalTime>258</TotalTime>
  <Words>1167</Words>
  <Application>Microsoft Office PowerPoint</Application>
  <PresentationFormat>On-screen Show (16:9)</PresentationFormat>
  <Paragraphs>210</Paragraphs>
  <Slides>34</Slides>
  <Notes>30</Notes>
  <HiddenSlides>0</HiddenSlides>
  <MMClips>2</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46" baseType="lpstr">
      <vt:lpstr>Arial</vt:lpstr>
      <vt:lpstr>Calibri</vt:lpstr>
      <vt:lpstr>Calibri Light</vt:lpstr>
      <vt:lpstr>Georgia</vt:lpstr>
      <vt:lpstr>Roboto Condensed</vt:lpstr>
      <vt:lpstr>Symbol</vt:lpstr>
      <vt:lpstr>Wingdings</vt:lpstr>
      <vt:lpstr>Office-tema</vt:lpstr>
      <vt:lpstr>Office Theme</vt:lpstr>
      <vt:lpstr>1_Office Theme</vt:lpstr>
      <vt:lpstr>1_Office-tema</vt:lpstr>
      <vt:lpstr>think-cell Slide</vt:lpstr>
      <vt:lpstr>Siltation Management of Dam Reservoirs through Dredging</vt:lpstr>
      <vt:lpstr>Presentation Flow:</vt:lpstr>
      <vt:lpstr>Key Issues in Reservoir Dredging</vt:lpstr>
      <vt:lpstr>Key Issues in Reservoir Dredging</vt:lpstr>
      <vt:lpstr>Key Issues in Reservoir Dredging</vt:lpstr>
      <vt:lpstr>Factors Affecting Acoustic Instruments – A Review</vt:lpstr>
      <vt:lpstr>Real Time Dredge Monitoring Using Acoustics</vt:lpstr>
      <vt:lpstr>Shallow Survey USV/ASVs</vt:lpstr>
      <vt:lpstr>Dual Axis Sonar – Fixed, Continuous Operation</vt:lpstr>
      <vt:lpstr>PowerPoint Presentation</vt:lpstr>
      <vt:lpstr>PowerPoint Presentation</vt:lpstr>
      <vt:lpstr>Acknowledgements – Case Studies 1, 2 and 3</vt:lpstr>
      <vt:lpstr>Case Study 1:  Run of River Hydroelectric Reservoir Dredging</vt:lpstr>
      <vt:lpstr>Case Study 1:  Run of River Hydroelectric Reservoir Dredging</vt:lpstr>
      <vt:lpstr>Case Study 1:  Run of River Hydroelectric Reservoir Dredging</vt:lpstr>
      <vt:lpstr>Case Study 1:  Run of River Hydroelectric Reservoir Dredging</vt:lpstr>
      <vt:lpstr>Case Study 1:  Run of River Hydroelectric Reservoir Dredging</vt:lpstr>
      <vt:lpstr>Case Study 1:  Dual Axis Sonar in Sluiceway</vt:lpstr>
      <vt:lpstr>PowerPoint Presentation</vt:lpstr>
      <vt:lpstr>Sonar data goes to control room to be  monitored in real-time</vt:lpstr>
      <vt:lpstr>Case Study 2:  Run of River Hydroelectric Reservoir         Siltation and Trash Monitoring</vt:lpstr>
      <vt:lpstr>Case Study 2:  Run of River Hydroelectric Reservoir         Siltation and Trash Monitoring</vt:lpstr>
      <vt:lpstr>PowerPoint Presentation</vt:lpstr>
      <vt:lpstr>PowerPoint Presentation</vt:lpstr>
      <vt:lpstr>Acknowledgements – Case Studies 4 and 5</vt:lpstr>
      <vt:lpstr>Case Study 4:  Mechanical Backhoe Dredge Monitoring</vt:lpstr>
      <vt:lpstr>Case Study 4:  Mechanical Backhoe Dredge Monitoring</vt:lpstr>
      <vt:lpstr>PowerPoint Presentation</vt:lpstr>
      <vt:lpstr>Case Study 5:  Clamshell Dredge Monitoring</vt:lpstr>
      <vt:lpstr>Case Study 5:  Clamshell Dredge Monitoring</vt:lpstr>
      <vt:lpstr>PowerPoint Presentation</vt:lpstr>
      <vt:lpstr>PowerPoint Presentation</vt:lpstr>
      <vt:lpstr>Summary</vt:lpstr>
      <vt:lpstr>Thank you for your interest.</vt:lpstr>
    </vt:vector>
  </TitlesOfParts>
  <Company>Kongsberg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Konrad Mech</dc:creator>
  <cp:lastModifiedBy>Thomas Cappellino</cp:lastModifiedBy>
  <cp:revision>8</cp:revision>
  <dcterms:created xsi:type="dcterms:W3CDTF">2023-10-08T19:02:50Z</dcterms:created>
  <dcterms:modified xsi:type="dcterms:W3CDTF">2023-10-27T23:54:41Z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0x010100A1A7B8DB130A72428C465BA7B31832E3</vt:lpwstr>
  </property>
  <property fmtid="{D5CDD505-2E9C-101B-9397-08002B2CF9AE}" pid="3" name="MediaServiceImageTags">
    <vt:lpwstr/>
  </property>
</Properties>
</file>